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5"/>
    <p:sldMasterId id="2147483666" r:id="rId6"/>
  </p:sldMasterIdLst>
  <p:notesMasterIdLst>
    <p:notesMasterId r:id="rId22"/>
  </p:notesMasterIdLst>
  <p:handoutMasterIdLst>
    <p:handoutMasterId r:id="rId23"/>
  </p:handoutMasterIdLst>
  <p:sldIdLst>
    <p:sldId id="256" r:id="rId7"/>
    <p:sldId id="270" r:id="rId8"/>
    <p:sldId id="280" r:id="rId9"/>
    <p:sldId id="7608" r:id="rId10"/>
    <p:sldId id="7609" r:id="rId11"/>
    <p:sldId id="7610" r:id="rId12"/>
    <p:sldId id="7611" r:id="rId13"/>
    <p:sldId id="7612" r:id="rId14"/>
    <p:sldId id="7613" r:id="rId15"/>
    <p:sldId id="7615" r:id="rId16"/>
    <p:sldId id="7614" r:id="rId17"/>
    <p:sldId id="7616" r:id="rId18"/>
    <p:sldId id="7617" r:id="rId19"/>
    <p:sldId id="7618" r:id="rId20"/>
    <p:sldId id="7607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over Page" id="{725E428E-289C-4A39-943D-09DDA2B9B580}">
          <p14:sldIdLst>
            <p14:sldId id="256"/>
            <p14:sldId id="270"/>
            <p14:sldId id="280"/>
            <p14:sldId id="7608"/>
            <p14:sldId id="7609"/>
            <p14:sldId id="7610"/>
            <p14:sldId id="7611"/>
            <p14:sldId id="7612"/>
            <p14:sldId id="7613"/>
            <p14:sldId id="7615"/>
            <p14:sldId id="7614"/>
            <p14:sldId id="7616"/>
            <p14:sldId id="7617"/>
            <p14:sldId id="7618"/>
            <p14:sldId id="7607"/>
          </p14:sldIdLst>
        </p14:section>
      </p14:sectionLst>
    </p:ext>
    <p:ext uri="{EFAFB233-063F-42B5-8137-9DF3F51BA10A}">
      <p15:sldGuideLst xmlns:p15="http://schemas.microsoft.com/office/powerpoint/2012/main">
        <p15:guide id="2" pos="3840" userDrawn="1">
          <p15:clr>
            <a:srgbClr val="F26B43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8A0"/>
    <a:srgbClr val="002E5D"/>
    <a:srgbClr val="E2E2E2"/>
    <a:srgbClr val="525252"/>
    <a:srgbClr val="5959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0B635C1-D53F-461D-B5D1-5EA0A0C141E3}" v="104" dt="2023-08-08T18:26:36.28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79" autoAdjust="0"/>
    <p:restoredTop sz="94660"/>
  </p:normalViewPr>
  <p:slideViewPr>
    <p:cSldViewPr showGuides="1">
      <p:cViewPr varScale="1">
        <p:scale>
          <a:sx n="90" d="100"/>
          <a:sy n="90" d="100"/>
        </p:scale>
        <p:origin x="576" y="78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>
      <p:cViewPr varScale="1">
        <p:scale>
          <a:sx n="80" d="100"/>
          <a:sy n="80" d="100"/>
        </p:scale>
        <p:origin x="3918" y="10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2.xml"/><Relationship Id="rId11" Type="http://schemas.openxmlformats.org/officeDocument/2006/relationships/slide" Target="slides/slide5.xml"/><Relationship Id="rId24" Type="http://schemas.openxmlformats.org/officeDocument/2006/relationships/presProps" Target="presProps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9.xml"/><Relationship Id="rId23" Type="http://schemas.openxmlformats.org/officeDocument/2006/relationships/handoutMaster" Target="handoutMasters/handoutMaster1.xml"/><Relationship Id="rId28" Type="http://schemas.microsoft.com/office/2016/11/relationships/changesInfo" Target="changesInfos/changesInfo1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4" Type="http://schemas.openxmlformats.org/officeDocument/2006/relationships/customXml" Target="../customXml/item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ikram Singh Shekhawat (MIS)" userId="1be6c852-408c-472f-b07d-1329224973a9" providerId="ADAL" clId="{20B635C1-D53F-461D-B5D1-5EA0A0C141E3}"/>
    <pc:docChg chg="undo custSel addSld delSld modSld sldOrd delSection modSection">
      <pc:chgData name="Vikram Singh Shekhawat (MIS)" userId="1be6c852-408c-472f-b07d-1329224973a9" providerId="ADAL" clId="{20B635C1-D53F-461D-B5D1-5EA0A0C141E3}" dt="2023-08-12T08:54:01.261" v="3130" actId="207"/>
      <pc:docMkLst>
        <pc:docMk/>
      </pc:docMkLst>
      <pc:sldChg chg="addSp delSp modSp mod">
        <pc:chgData name="Vikram Singh Shekhawat (MIS)" userId="1be6c852-408c-472f-b07d-1329224973a9" providerId="ADAL" clId="{20B635C1-D53F-461D-B5D1-5EA0A0C141E3}" dt="2023-08-06T09:30:44.261" v="1824" actId="20577"/>
        <pc:sldMkLst>
          <pc:docMk/>
          <pc:sldMk cId="1515634676" sldId="256"/>
        </pc:sldMkLst>
        <pc:spChg chg="add del mod">
          <ac:chgData name="Vikram Singh Shekhawat (MIS)" userId="1be6c852-408c-472f-b07d-1329224973a9" providerId="ADAL" clId="{20B635C1-D53F-461D-B5D1-5EA0A0C141E3}" dt="2023-08-06T09:30:44.261" v="1824" actId="20577"/>
          <ac:spMkLst>
            <pc:docMk/>
            <pc:sldMk cId="1515634676" sldId="256"/>
            <ac:spMk id="2" creationId="{00000000-0000-0000-0000-000000000000}"/>
          </ac:spMkLst>
        </pc:spChg>
        <pc:spChg chg="mod">
          <ac:chgData name="Vikram Singh Shekhawat (MIS)" userId="1be6c852-408c-472f-b07d-1329224973a9" providerId="ADAL" clId="{20B635C1-D53F-461D-B5D1-5EA0A0C141E3}" dt="2023-08-06T06:59:30.749" v="56" actId="6549"/>
          <ac:spMkLst>
            <pc:docMk/>
            <pc:sldMk cId="1515634676" sldId="256"/>
            <ac:spMk id="4" creationId="{00000000-0000-0000-0000-000000000000}"/>
          </ac:spMkLst>
        </pc:spChg>
      </pc:sldChg>
      <pc:sldChg chg="addSp delSp modSp mod">
        <pc:chgData name="Vikram Singh Shekhawat (MIS)" userId="1be6c852-408c-472f-b07d-1329224973a9" providerId="ADAL" clId="{20B635C1-D53F-461D-B5D1-5EA0A0C141E3}" dt="2023-08-08T18:24:07.209" v="2994" actId="207"/>
        <pc:sldMkLst>
          <pc:docMk/>
          <pc:sldMk cId="213951777" sldId="270"/>
        </pc:sldMkLst>
        <pc:spChg chg="add del mod">
          <ac:chgData name="Vikram Singh Shekhawat (MIS)" userId="1be6c852-408c-472f-b07d-1329224973a9" providerId="ADAL" clId="{20B635C1-D53F-461D-B5D1-5EA0A0C141E3}" dt="2023-08-06T07:02:53.672" v="104" actId="478"/>
          <ac:spMkLst>
            <pc:docMk/>
            <pc:sldMk cId="213951777" sldId="270"/>
            <ac:spMk id="3" creationId="{4EBE49A1-96F2-EA79-F5A5-B3C0E09E2A49}"/>
          </ac:spMkLst>
        </pc:spChg>
        <pc:spChg chg="mod">
          <ac:chgData name="Vikram Singh Shekhawat (MIS)" userId="1be6c852-408c-472f-b07d-1329224973a9" providerId="ADAL" clId="{20B635C1-D53F-461D-B5D1-5EA0A0C141E3}" dt="2023-08-06T07:03:06.716" v="106" actId="1076"/>
          <ac:spMkLst>
            <pc:docMk/>
            <pc:sldMk cId="213951777" sldId="270"/>
            <ac:spMk id="4" creationId="{00000000-0000-0000-0000-000000000000}"/>
          </ac:spMkLst>
        </pc:spChg>
        <pc:spChg chg="del">
          <ac:chgData name="Vikram Singh Shekhawat (MIS)" userId="1be6c852-408c-472f-b07d-1329224973a9" providerId="ADAL" clId="{20B635C1-D53F-461D-B5D1-5EA0A0C141E3}" dt="2023-08-06T07:02:36.242" v="100" actId="478"/>
          <ac:spMkLst>
            <pc:docMk/>
            <pc:sldMk cId="213951777" sldId="270"/>
            <ac:spMk id="5" creationId="{00000000-0000-0000-0000-000000000000}"/>
          </ac:spMkLst>
        </pc:spChg>
        <pc:spChg chg="add mod">
          <ac:chgData name="Vikram Singh Shekhawat (MIS)" userId="1be6c852-408c-472f-b07d-1329224973a9" providerId="ADAL" clId="{20B635C1-D53F-461D-B5D1-5EA0A0C141E3}" dt="2023-08-08T18:24:07.209" v="2994" actId="207"/>
          <ac:spMkLst>
            <pc:docMk/>
            <pc:sldMk cId="213951777" sldId="270"/>
            <ac:spMk id="6" creationId="{FE3FC922-C5CC-7284-15CE-75F07285586E}"/>
          </ac:spMkLst>
        </pc:spChg>
        <pc:picChg chg="add mod">
          <ac:chgData name="Vikram Singh Shekhawat (MIS)" userId="1be6c852-408c-472f-b07d-1329224973a9" providerId="ADAL" clId="{20B635C1-D53F-461D-B5D1-5EA0A0C141E3}" dt="2023-08-06T07:02:37.436" v="101"/>
          <ac:picMkLst>
            <pc:docMk/>
            <pc:sldMk cId="213951777" sldId="270"/>
            <ac:picMk id="7" creationId="{E56416AF-D5A6-CFBB-6A99-3CC90FD2EB11}"/>
          </ac:picMkLst>
        </pc:picChg>
      </pc:sldChg>
      <pc:sldChg chg="del">
        <pc:chgData name="Vikram Singh Shekhawat (MIS)" userId="1be6c852-408c-472f-b07d-1329224973a9" providerId="ADAL" clId="{20B635C1-D53F-461D-B5D1-5EA0A0C141E3}" dt="2023-08-06T07:03:34.001" v="107" actId="47"/>
        <pc:sldMkLst>
          <pc:docMk/>
          <pc:sldMk cId="250048734" sldId="271"/>
        </pc:sldMkLst>
      </pc:sldChg>
      <pc:sldChg chg="del">
        <pc:chgData name="Vikram Singh Shekhawat (MIS)" userId="1be6c852-408c-472f-b07d-1329224973a9" providerId="ADAL" clId="{20B635C1-D53F-461D-B5D1-5EA0A0C141E3}" dt="2023-08-06T07:01:15.714" v="87" actId="47"/>
        <pc:sldMkLst>
          <pc:docMk/>
          <pc:sldMk cId="2823401833" sldId="273"/>
        </pc:sldMkLst>
      </pc:sldChg>
      <pc:sldChg chg="del">
        <pc:chgData name="Vikram Singh Shekhawat (MIS)" userId="1be6c852-408c-472f-b07d-1329224973a9" providerId="ADAL" clId="{20B635C1-D53F-461D-B5D1-5EA0A0C141E3}" dt="2023-08-06T07:01:24.203" v="93" actId="47"/>
        <pc:sldMkLst>
          <pc:docMk/>
          <pc:sldMk cId="3778882375" sldId="274"/>
        </pc:sldMkLst>
      </pc:sldChg>
      <pc:sldChg chg="del">
        <pc:chgData name="Vikram Singh Shekhawat (MIS)" userId="1be6c852-408c-472f-b07d-1329224973a9" providerId="ADAL" clId="{20B635C1-D53F-461D-B5D1-5EA0A0C141E3}" dt="2023-08-06T07:01:22.167" v="91" actId="47"/>
        <pc:sldMkLst>
          <pc:docMk/>
          <pc:sldMk cId="2773014377" sldId="275"/>
        </pc:sldMkLst>
      </pc:sldChg>
      <pc:sldChg chg="del">
        <pc:chgData name="Vikram Singh Shekhawat (MIS)" userId="1be6c852-408c-472f-b07d-1329224973a9" providerId="ADAL" clId="{20B635C1-D53F-461D-B5D1-5EA0A0C141E3}" dt="2023-08-06T07:01:27.540" v="94" actId="47"/>
        <pc:sldMkLst>
          <pc:docMk/>
          <pc:sldMk cId="1129389192" sldId="276"/>
        </pc:sldMkLst>
      </pc:sldChg>
      <pc:sldChg chg="del">
        <pc:chgData name="Vikram Singh Shekhawat (MIS)" userId="1be6c852-408c-472f-b07d-1329224973a9" providerId="ADAL" clId="{20B635C1-D53F-461D-B5D1-5EA0A0C141E3}" dt="2023-08-06T07:01:28.234" v="95" actId="47"/>
        <pc:sldMkLst>
          <pc:docMk/>
          <pc:sldMk cId="2683756712" sldId="277"/>
        </pc:sldMkLst>
      </pc:sldChg>
      <pc:sldChg chg="addSp delSp modSp mod">
        <pc:chgData name="Vikram Singh Shekhawat (MIS)" userId="1be6c852-408c-472f-b07d-1329224973a9" providerId="ADAL" clId="{20B635C1-D53F-461D-B5D1-5EA0A0C141E3}" dt="2023-08-08T18:23:56.037" v="2993" actId="207"/>
        <pc:sldMkLst>
          <pc:docMk/>
          <pc:sldMk cId="767913144" sldId="280"/>
        </pc:sldMkLst>
        <pc:spChg chg="add del mod">
          <ac:chgData name="Vikram Singh Shekhawat (MIS)" userId="1be6c852-408c-472f-b07d-1329224973a9" providerId="ADAL" clId="{20B635C1-D53F-461D-B5D1-5EA0A0C141E3}" dt="2023-08-06T07:03:59.981" v="138" actId="478"/>
          <ac:spMkLst>
            <pc:docMk/>
            <pc:sldMk cId="767913144" sldId="280"/>
            <ac:spMk id="3" creationId="{204B3EAE-1A15-24BC-0E24-E2C317198701}"/>
          </ac:spMkLst>
        </pc:spChg>
        <pc:spChg chg="mod">
          <ac:chgData name="Vikram Singh Shekhawat (MIS)" userId="1be6c852-408c-472f-b07d-1329224973a9" providerId="ADAL" clId="{20B635C1-D53F-461D-B5D1-5EA0A0C141E3}" dt="2023-08-06T07:03:52.298" v="136" actId="20577"/>
          <ac:spMkLst>
            <pc:docMk/>
            <pc:sldMk cId="767913144" sldId="280"/>
            <ac:spMk id="4" creationId="{00000000-0000-0000-0000-000000000000}"/>
          </ac:spMkLst>
        </pc:spChg>
        <pc:spChg chg="del mod">
          <ac:chgData name="Vikram Singh Shekhawat (MIS)" userId="1be6c852-408c-472f-b07d-1329224973a9" providerId="ADAL" clId="{20B635C1-D53F-461D-B5D1-5EA0A0C141E3}" dt="2023-08-06T07:04:14.982" v="140" actId="478"/>
          <ac:spMkLst>
            <pc:docMk/>
            <pc:sldMk cId="767913144" sldId="280"/>
            <ac:spMk id="5" creationId="{00000000-0000-0000-0000-000000000000}"/>
          </ac:spMkLst>
        </pc:spChg>
        <pc:spChg chg="add del mod">
          <ac:chgData name="Vikram Singh Shekhawat (MIS)" userId="1be6c852-408c-472f-b07d-1329224973a9" providerId="ADAL" clId="{20B635C1-D53F-461D-B5D1-5EA0A0C141E3}" dt="2023-08-06T07:04:17.373" v="142" actId="478"/>
          <ac:spMkLst>
            <pc:docMk/>
            <pc:sldMk cId="767913144" sldId="280"/>
            <ac:spMk id="7" creationId="{96E365EA-08AC-B788-E2CB-1C1AD1184EBB}"/>
          </ac:spMkLst>
        </pc:spChg>
        <pc:spChg chg="add mod">
          <ac:chgData name="Vikram Singh Shekhawat (MIS)" userId="1be6c852-408c-472f-b07d-1329224973a9" providerId="ADAL" clId="{20B635C1-D53F-461D-B5D1-5EA0A0C141E3}" dt="2023-08-08T18:23:56.037" v="2993" actId="207"/>
          <ac:spMkLst>
            <pc:docMk/>
            <pc:sldMk cId="767913144" sldId="280"/>
            <ac:spMk id="8" creationId="{3E30FB1F-8987-3229-1920-58707D653E69}"/>
          </ac:spMkLst>
        </pc:spChg>
        <pc:spChg chg="del">
          <ac:chgData name="Vikram Singh Shekhawat (MIS)" userId="1be6c852-408c-472f-b07d-1329224973a9" providerId="ADAL" clId="{20B635C1-D53F-461D-B5D1-5EA0A0C141E3}" dt="2023-08-06T07:03:56.071" v="137" actId="478"/>
          <ac:spMkLst>
            <pc:docMk/>
            <pc:sldMk cId="767913144" sldId="280"/>
            <ac:spMk id="12" creationId="{00000000-0000-0000-0000-000000000000}"/>
          </ac:spMkLst>
        </pc:spChg>
        <pc:picChg chg="add mod">
          <ac:chgData name="Vikram Singh Shekhawat (MIS)" userId="1be6c852-408c-472f-b07d-1329224973a9" providerId="ADAL" clId="{20B635C1-D53F-461D-B5D1-5EA0A0C141E3}" dt="2023-08-06T07:05:24.382" v="155" actId="1076"/>
          <ac:picMkLst>
            <pc:docMk/>
            <pc:sldMk cId="767913144" sldId="280"/>
            <ac:picMk id="9" creationId="{6D6AACB2-7F6E-5F27-A1EF-D252AD1F080A}"/>
          </ac:picMkLst>
        </pc:picChg>
      </pc:sldChg>
      <pc:sldChg chg="del">
        <pc:chgData name="Vikram Singh Shekhawat (MIS)" userId="1be6c852-408c-472f-b07d-1329224973a9" providerId="ADAL" clId="{20B635C1-D53F-461D-B5D1-5EA0A0C141E3}" dt="2023-08-06T07:01:22.640" v="92" actId="47"/>
        <pc:sldMkLst>
          <pc:docMk/>
          <pc:sldMk cId="2966556000" sldId="282"/>
        </pc:sldMkLst>
      </pc:sldChg>
      <pc:sldChg chg="del">
        <pc:chgData name="Vikram Singh Shekhawat (MIS)" userId="1be6c852-408c-472f-b07d-1329224973a9" providerId="ADAL" clId="{20B635C1-D53F-461D-B5D1-5EA0A0C141E3}" dt="2023-08-06T07:05:34.092" v="156" actId="47"/>
        <pc:sldMkLst>
          <pc:docMk/>
          <pc:sldMk cId="1814030163" sldId="285"/>
        </pc:sldMkLst>
      </pc:sldChg>
      <pc:sldChg chg="del">
        <pc:chgData name="Vikram Singh Shekhawat (MIS)" userId="1be6c852-408c-472f-b07d-1329224973a9" providerId="ADAL" clId="{20B635C1-D53F-461D-B5D1-5EA0A0C141E3}" dt="2023-08-06T07:01:17.755" v="88" actId="47"/>
        <pc:sldMkLst>
          <pc:docMk/>
          <pc:sldMk cId="1904216266" sldId="287"/>
        </pc:sldMkLst>
      </pc:sldChg>
      <pc:sldChg chg="del">
        <pc:chgData name="Vikram Singh Shekhawat (MIS)" userId="1be6c852-408c-472f-b07d-1329224973a9" providerId="ADAL" clId="{20B635C1-D53F-461D-B5D1-5EA0A0C141E3}" dt="2023-08-06T07:01:19.126" v="89" actId="47"/>
        <pc:sldMkLst>
          <pc:docMk/>
          <pc:sldMk cId="3529745994" sldId="288"/>
        </pc:sldMkLst>
      </pc:sldChg>
      <pc:sldChg chg="del">
        <pc:chgData name="Vikram Singh Shekhawat (MIS)" userId="1be6c852-408c-472f-b07d-1329224973a9" providerId="ADAL" clId="{20B635C1-D53F-461D-B5D1-5EA0A0C141E3}" dt="2023-08-06T07:01:21.243" v="90" actId="47"/>
        <pc:sldMkLst>
          <pc:docMk/>
          <pc:sldMk cId="3872736476" sldId="289"/>
        </pc:sldMkLst>
      </pc:sldChg>
      <pc:sldChg chg="del">
        <pc:chgData name="Vikram Singh Shekhawat (MIS)" userId="1be6c852-408c-472f-b07d-1329224973a9" providerId="ADAL" clId="{20B635C1-D53F-461D-B5D1-5EA0A0C141E3}" dt="2023-08-06T07:01:01.878" v="86" actId="47"/>
        <pc:sldMkLst>
          <pc:docMk/>
          <pc:sldMk cId="3642341416" sldId="7578"/>
        </pc:sldMkLst>
      </pc:sldChg>
      <pc:sldChg chg="del">
        <pc:chgData name="Vikram Singh Shekhawat (MIS)" userId="1be6c852-408c-472f-b07d-1329224973a9" providerId="ADAL" clId="{20B635C1-D53F-461D-B5D1-5EA0A0C141E3}" dt="2023-08-06T07:00:42.590" v="82" actId="47"/>
        <pc:sldMkLst>
          <pc:docMk/>
          <pc:sldMk cId="381219403" sldId="7579"/>
        </pc:sldMkLst>
      </pc:sldChg>
      <pc:sldChg chg="del">
        <pc:chgData name="Vikram Singh Shekhawat (MIS)" userId="1be6c852-408c-472f-b07d-1329224973a9" providerId="ADAL" clId="{20B635C1-D53F-461D-B5D1-5EA0A0C141E3}" dt="2023-08-06T07:00:54.207" v="84" actId="47"/>
        <pc:sldMkLst>
          <pc:docMk/>
          <pc:sldMk cId="4036035419" sldId="7606"/>
        </pc:sldMkLst>
      </pc:sldChg>
      <pc:sldChg chg="modSp mod ord">
        <pc:chgData name="Vikram Singh Shekhawat (MIS)" userId="1be6c852-408c-472f-b07d-1329224973a9" providerId="ADAL" clId="{20B635C1-D53F-461D-B5D1-5EA0A0C141E3}" dt="2023-08-07T18:37:51.572" v="2648" actId="20577"/>
        <pc:sldMkLst>
          <pc:docMk/>
          <pc:sldMk cId="4251193799" sldId="7607"/>
        </pc:sldMkLst>
        <pc:graphicFrameChg chg="modGraphic">
          <ac:chgData name="Vikram Singh Shekhawat (MIS)" userId="1be6c852-408c-472f-b07d-1329224973a9" providerId="ADAL" clId="{20B635C1-D53F-461D-B5D1-5EA0A0C141E3}" dt="2023-08-07T18:37:51.572" v="2648" actId="20577"/>
          <ac:graphicFrameMkLst>
            <pc:docMk/>
            <pc:sldMk cId="4251193799" sldId="7607"/>
            <ac:graphicFrameMk id="6" creationId="{357F97C0-A4BA-4F5B-A42A-DF118FB31796}"/>
          </ac:graphicFrameMkLst>
        </pc:graphicFrameChg>
      </pc:sldChg>
      <pc:sldChg chg="addSp delSp modSp add mod">
        <pc:chgData name="Vikram Singh Shekhawat (MIS)" userId="1be6c852-408c-472f-b07d-1329224973a9" providerId="ADAL" clId="{20B635C1-D53F-461D-B5D1-5EA0A0C141E3}" dt="2023-08-08T18:23:45.766" v="2992" actId="12"/>
        <pc:sldMkLst>
          <pc:docMk/>
          <pc:sldMk cId="1095742912" sldId="7608"/>
        </pc:sldMkLst>
        <pc:spChg chg="add mod">
          <ac:chgData name="Vikram Singh Shekhawat (MIS)" userId="1be6c852-408c-472f-b07d-1329224973a9" providerId="ADAL" clId="{20B635C1-D53F-461D-B5D1-5EA0A0C141E3}" dt="2023-08-06T07:26:51.929" v="412" actId="1076"/>
          <ac:spMkLst>
            <pc:docMk/>
            <pc:sldMk cId="1095742912" sldId="7608"/>
            <ac:spMk id="3" creationId="{E3EB68FE-1085-19E0-E0B9-365F62832EA8}"/>
          </ac:spMkLst>
        </pc:spChg>
        <pc:spChg chg="mod">
          <ac:chgData name="Vikram Singh Shekhawat (MIS)" userId="1be6c852-408c-472f-b07d-1329224973a9" providerId="ADAL" clId="{20B635C1-D53F-461D-B5D1-5EA0A0C141E3}" dt="2023-08-06T07:06:28.949" v="182" actId="20577"/>
          <ac:spMkLst>
            <pc:docMk/>
            <pc:sldMk cId="1095742912" sldId="7608"/>
            <ac:spMk id="4" creationId="{00000000-0000-0000-0000-000000000000}"/>
          </ac:spMkLst>
        </pc:spChg>
        <pc:spChg chg="del mod">
          <ac:chgData name="Vikram Singh Shekhawat (MIS)" userId="1be6c852-408c-472f-b07d-1329224973a9" providerId="ADAL" clId="{20B635C1-D53F-461D-B5D1-5EA0A0C141E3}" dt="2023-08-06T07:05:53.036" v="160" actId="478"/>
          <ac:spMkLst>
            <pc:docMk/>
            <pc:sldMk cId="1095742912" sldId="7608"/>
            <ac:spMk id="8" creationId="{3E30FB1F-8987-3229-1920-58707D653E69}"/>
          </ac:spMkLst>
        </pc:spChg>
        <pc:spChg chg="add mod">
          <ac:chgData name="Vikram Singh Shekhawat (MIS)" userId="1be6c852-408c-472f-b07d-1329224973a9" providerId="ADAL" clId="{20B635C1-D53F-461D-B5D1-5EA0A0C141E3}" dt="2023-08-08T18:23:45.766" v="2992" actId="12"/>
          <ac:spMkLst>
            <pc:docMk/>
            <pc:sldMk cId="1095742912" sldId="7608"/>
            <ac:spMk id="13" creationId="{2F7EC05B-D49C-A554-8C66-9452ADD0C400}"/>
          </ac:spMkLst>
        </pc:spChg>
        <pc:spChg chg="add mod">
          <ac:chgData name="Vikram Singh Shekhawat (MIS)" userId="1be6c852-408c-472f-b07d-1329224973a9" providerId="ADAL" clId="{20B635C1-D53F-461D-B5D1-5EA0A0C141E3}" dt="2023-08-06T07:30:56.589" v="508" actId="20577"/>
          <ac:spMkLst>
            <pc:docMk/>
            <pc:sldMk cId="1095742912" sldId="7608"/>
            <ac:spMk id="14" creationId="{F1418CA1-EF32-DC14-0EDC-66266A8279B2}"/>
          </ac:spMkLst>
        </pc:spChg>
        <pc:picChg chg="add del mod">
          <ac:chgData name="Vikram Singh Shekhawat (MIS)" userId="1be6c852-408c-472f-b07d-1329224973a9" providerId="ADAL" clId="{20B635C1-D53F-461D-B5D1-5EA0A0C141E3}" dt="2023-08-06T07:12:28.469" v="296" actId="478"/>
          <ac:picMkLst>
            <pc:docMk/>
            <pc:sldMk cId="1095742912" sldId="7608"/>
            <ac:picMk id="2" creationId="{34B36A4A-5B5F-4DA5-50AB-62BF8604029F}"/>
          </ac:picMkLst>
        </pc:picChg>
        <pc:picChg chg="add del mod">
          <ac:chgData name="Vikram Singh Shekhawat (MIS)" userId="1be6c852-408c-472f-b07d-1329224973a9" providerId="ADAL" clId="{20B635C1-D53F-461D-B5D1-5EA0A0C141E3}" dt="2023-08-06T07:20:01.970" v="339" actId="478"/>
          <ac:picMkLst>
            <pc:docMk/>
            <pc:sldMk cId="1095742912" sldId="7608"/>
            <ac:picMk id="6" creationId="{3BF916AB-24E2-4163-6DB8-0E1F0CE247F4}"/>
          </ac:picMkLst>
        </pc:picChg>
        <pc:picChg chg="del">
          <ac:chgData name="Vikram Singh Shekhawat (MIS)" userId="1be6c852-408c-472f-b07d-1329224973a9" providerId="ADAL" clId="{20B635C1-D53F-461D-B5D1-5EA0A0C141E3}" dt="2023-08-06T07:05:56.292" v="161" actId="478"/>
          <ac:picMkLst>
            <pc:docMk/>
            <pc:sldMk cId="1095742912" sldId="7608"/>
            <ac:picMk id="9" creationId="{6D6AACB2-7F6E-5F27-A1EF-D252AD1F080A}"/>
          </ac:picMkLst>
        </pc:picChg>
        <pc:picChg chg="add del">
          <ac:chgData name="Vikram Singh Shekhawat (MIS)" userId="1be6c852-408c-472f-b07d-1329224973a9" providerId="ADAL" clId="{20B635C1-D53F-461D-B5D1-5EA0A0C141E3}" dt="2023-08-06T07:14:29.364" v="305" actId="478"/>
          <ac:picMkLst>
            <pc:docMk/>
            <pc:sldMk cId="1095742912" sldId="7608"/>
            <ac:picMk id="10" creationId="{1752E462-8DFF-A6BA-64A7-870B8066FF5A}"/>
          </ac:picMkLst>
        </pc:picChg>
        <pc:picChg chg="add mod">
          <ac:chgData name="Vikram Singh Shekhawat (MIS)" userId="1be6c852-408c-472f-b07d-1329224973a9" providerId="ADAL" clId="{20B635C1-D53F-461D-B5D1-5EA0A0C141E3}" dt="2023-08-06T07:30:06.230" v="476" actId="1076"/>
          <ac:picMkLst>
            <pc:docMk/>
            <pc:sldMk cId="1095742912" sldId="7608"/>
            <ac:picMk id="12" creationId="{DDF18771-B9B4-C9BB-64A0-0B003B1DF32A}"/>
          </ac:picMkLst>
        </pc:picChg>
      </pc:sldChg>
      <pc:sldChg chg="del">
        <pc:chgData name="Vikram Singh Shekhawat (MIS)" userId="1be6c852-408c-472f-b07d-1329224973a9" providerId="ADAL" clId="{20B635C1-D53F-461D-B5D1-5EA0A0C141E3}" dt="2023-08-06T07:00:54.986" v="85" actId="47"/>
        <pc:sldMkLst>
          <pc:docMk/>
          <pc:sldMk cId="2426078036" sldId="7608"/>
        </pc:sldMkLst>
      </pc:sldChg>
      <pc:sldChg chg="addSp delSp modSp add mod ord">
        <pc:chgData name="Vikram Singh Shekhawat (MIS)" userId="1be6c852-408c-472f-b07d-1329224973a9" providerId="ADAL" clId="{20B635C1-D53F-461D-B5D1-5EA0A0C141E3}" dt="2023-08-08T18:24:21.317" v="2995" actId="207"/>
        <pc:sldMkLst>
          <pc:docMk/>
          <pc:sldMk cId="1479327785" sldId="7609"/>
        </pc:sldMkLst>
        <pc:spChg chg="mod">
          <ac:chgData name="Vikram Singh Shekhawat (MIS)" userId="1be6c852-408c-472f-b07d-1329224973a9" providerId="ADAL" clId="{20B635C1-D53F-461D-B5D1-5EA0A0C141E3}" dt="2023-08-06T07:29:58.067" v="475" actId="255"/>
          <ac:spMkLst>
            <pc:docMk/>
            <pc:sldMk cId="1479327785" sldId="7609"/>
            <ac:spMk id="4" creationId="{00000000-0000-0000-0000-000000000000}"/>
          </ac:spMkLst>
        </pc:spChg>
        <pc:spChg chg="del mod">
          <ac:chgData name="Vikram Singh Shekhawat (MIS)" userId="1be6c852-408c-472f-b07d-1329224973a9" providerId="ADAL" clId="{20B635C1-D53F-461D-B5D1-5EA0A0C141E3}" dt="2023-08-06T07:15:42.796" v="310" actId="478"/>
          <ac:spMkLst>
            <pc:docMk/>
            <pc:sldMk cId="1479327785" sldId="7609"/>
            <ac:spMk id="8" creationId="{3E30FB1F-8987-3229-1920-58707D653E69}"/>
          </ac:spMkLst>
        </pc:spChg>
        <pc:spChg chg="add mod">
          <ac:chgData name="Vikram Singh Shekhawat (MIS)" userId="1be6c852-408c-472f-b07d-1329224973a9" providerId="ADAL" clId="{20B635C1-D53F-461D-B5D1-5EA0A0C141E3}" dt="2023-08-08T18:24:21.317" v="2995" actId="207"/>
          <ac:spMkLst>
            <pc:docMk/>
            <pc:sldMk cId="1479327785" sldId="7609"/>
            <ac:spMk id="13" creationId="{32B9A758-2887-090C-A332-D9302E142C8D}"/>
          </ac:spMkLst>
        </pc:spChg>
        <pc:spChg chg="add mod">
          <ac:chgData name="Vikram Singh Shekhawat (MIS)" userId="1be6c852-408c-472f-b07d-1329224973a9" providerId="ADAL" clId="{20B635C1-D53F-461D-B5D1-5EA0A0C141E3}" dt="2023-08-06T07:29:07.497" v="469" actId="1076"/>
          <ac:spMkLst>
            <pc:docMk/>
            <pc:sldMk cId="1479327785" sldId="7609"/>
            <ac:spMk id="15" creationId="{AE0CB359-206E-E146-1914-727916002D7E}"/>
          </ac:spMkLst>
        </pc:spChg>
        <pc:spChg chg="add del mod">
          <ac:chgData name="Vikram Singh Shekhawat (MIS)" userId="1be6c852-408c-472f-b07d-1329224973a9" providerId="ADAL" clId="{20B635C1-D53F-461D-B5D1-5EA0A0C141E3}" dt="2023-08-06T07:31:06.598" v="509" actId="478"/>
          <ac:spMkLst>
            <pc:docMk/>
            <pc:sldMk cId="1479327785" sldId="7609"/>
            <ac:spMk id="18" creationId="{CF1F281C-BAA5-AF91-B891-A25659EF2EC2}"/>
          </ac:spMkLst>
        </pc:spChg>
        <pc:picChg chg="add del mod">
          <ac:chgData name="Vikram Singh Shekhawat (MIS)" userId="1be6c852-408c-472f-b07d-1329224973a9" providerId="ADAL" clId="{20B635C1-D53F-461D-B5D1-5EA0A0C141E3}" dt="2023-08-06T07:26:26.107" v="389" actId="478"/>
          <ac:picMkLst>
            <pc:docMk/>
            <pc:sldMk cId="1479327785" sldId="7609"/>
            <ac:picMk id="3" creationId="{1A5EE6F6-44F8-8B74-F033-9C9F839E0E87}"/>
          </ac:picMkLst>
        </pc:picChg>
        <pc:picChg chg="add mod">
          <ac:chgData name="Vikram Singh Shekhawat (MIS)" userId="1be6c852-408c-472f-b07d-1329224973a9" providerId="ADAL" clId="{20B635C1-D53F-461D-B5D1-5EA0A0C141E3}" dt="2023-08-06T07:23:07.233" v="365" actId="14100"/>
          <ac:picMkLst>
            <pc:docMk/>
            <pc:sldMk cId="1479327785" sldId="7609"/>
            <ac:picMk id="6" creationId="{EEFE76C0-2B0E-1B12-4E37-4559728AF37C}"/>
          </ac:picMkLst>
        </pc:picChg>
        <pc:picChg chg="del">
          <ac:chgData name="Vikram Singh Shekhawat (MIS)" userId="1be6c852-408c-472f-b07d-1329224973a9" providerId="ADAL" clId="{20B635C1-D53F-461D-B5D1-5EA0A0C141E3}" dt="2023-08-06T07:15:45.778" v="311" actId="478"/>
          <ac:picMkLst>
            <pc:docMk/>
            <pc:sldMk cId="1479327785" sldId="7609"/>
            <ac:picMk id="9" creationId="{6D6AACB2-7F6E-5F27-A1EF-D252AD1F080A}"/>
          </ac:picMkLst>
        </pc:picChg>
        <pc:picChg chg="add del mod">
          <ac:chgData name="Vikram Singh Shekhawat (MIS)" userId="1be6c852-408c-472f-b07d-1329224973a9" providerId="ADAL" clId="{20B635C1-D53F-461D-B5D1-5EA0A0C141E3}" dt="2023-08-06T07:23:51.501" v="368" actId="478"/>
          <ac:picMkLst>
            <pc:docMk/>
            <pc:sldMk cId="1479327785" sldId="7609"/>
            <ac:picMk id="10" creationId="{BC1AD189-481F-1677-FB4A-EB3CE5D9694F}"/>
          </ac:picMkLst>
        </pc:picChg>
        <pc:picChg chg="add del mod">
          <ac:chgData name="Vikram Singh Shekhawat (MIS)" userId="1be6c852-408c-472f-b07d-1329224973a9" providerId="ADAL" clId="{20B635C1-D53F-461D-B5D1-5EA0A0C141E3}" dt="2023-08-06T07:27:00.430" v="415" actId="478"/>
          <ac:picMkLst>
            <pc:docMk/>
            <pc:sldMk cId="1479327785" sldId="7609"/>
            <ac:picMk id="12" creationId="{298C6833-4282-DCED-01AD-B534541B5976}"/>
          </ac:picMkLst>
        </pc:picChg>
        <pc:picChg chg="add mod">
          <ac:chgData name="Vikram Singh Shekhawat (MIS)" userId="1be6c852-408c-472f-b07d-1329224973a9" providerId="ADAL" clId="{20B635C1-D53F-461D-B5D1-5EA0A0C141E3}" dt="2023-08-06T07:29:46.393" v="472" actId="14100"/>
          <ac:picMkLst>
            <pc:docMk/>
            <pc:sldMk cId="1479327785" sldId="7609"/>
            <ac:picMk id="17" creationId="{EAC5168B-2C01-7075-D0D6-B834AE26ABDA}"/>
          </ac:picMkLst>
        </pc:picChg>
      </pc:sldChg>
      <pc:sldChg chg="del">
        <pc:chgData name="Vikram Singh Shekhawat (MIS)" userId="1be6c852-408c-472f-b07d-1329224973a9" providerId="ADAL" clId="{20B635C1-D53F-461D-B5D1-5EA0A0C141E3}" dt="2023-08-06T07:00:43.986" v="83" actId="47"/>
        <pc:sldMkLst>
          <pc:docMk/>
          <pc:sldMk cId="2880004883" sldId="7609"/>
        </pc:sldMkLst>
      </pc:sldChg>
      <pc:sldChg chg="addSp delSp modSp add mod ord">
        <pc:chgData name="Vikram Singh Shekhawat (MIS)" userId="1be6c852-408c-472f-b07d-1329224973a9" providerId="ADAL" clId="{20B635C1-D53F-461D-B5D1-5EA0A0C141E3}" dt="2023-08-12T08:54:01.261" v="3130" actId="207"/>
        <pc:sldMkLst>
          <pc:docMk/>
          <pc:sldMk cId="3327225532" sldId="7610"/>
        </pc:sldMkLst>
        <pc:spChg chg="add mod">
          <ac:chgData name="Vikram Singh Shekhawat (MIS)" userId="1be6c852-408c-472f-b07d-1329224973a9" providerId="ADAL" clId="{20B635C1-D53F-461D-B5D1-5EA0A0C141E3}" dt="2023-08-12T08:54:01.261" v="3130" actId="207"/>
          <ac:spMkLst>
            <pc:docMk/>
            <pc:sldMk cId="3327225532" sldId="7610"/>
            <ac:spMk id="2" creationId="{43BFD4B2-A122-4737-EB76-66BF4B101221}"/>
          </ac:spMkLst>
        </pc:spChg>
        <pc:spChg chg="add mod">
          <ac:chgData name="Vikram Singh Shekhawat (MIS)" userId="1be6c852-408c-472f-b07d-1329224973a9" providerId="ADAL" clId="{20B635C1-D53F-461D-B5D1-5EA0A0C141E3}" dt="2023-08-12T08:53:35.801" v="3128" actId="207"/>
          <ac:spMkLst>
            <pc:docMk/>
            <pc:sldMk cId="3327225532" sldId="7610"/>
            <ac:spMk id="3" creationId="{89ACEC43-3011-C4EA-9242-E0B16CFD4427}"/>
          </ac:spMkLst>
        </pc:spChg>
        <pc:spChg chg="mod">
          <ac:chgData name="Vikram Singh Shekhawat (MIS)" userId="1be6c852-408c-472f-b07d-1329224973a9" providerId="ADAL" clId="{20B635C1-D53F-461D-B5D1-5EA0A0C141E3}" dt="2023-08-07T18:27:07.474" v="2511" actId="1076"/>
          <ac:spMkLst>
            <pc:docMk/>
            <pc:sldMk cId="3327225532" sldId="7610"/>
            <ac:spMk id="4" creationId="{00000000-0000-0000-0000-000000000000}"/>
          </ac:spMkLst>
        </pc:spChg>
        <pc:spChg chg="add del mod">
          <ac:chgData name="Vikram Singh Shekhawat (MIS)" userId="1be6c852-408c-472f-b07d-1329224973a9" providerId="ADAL" clId="{20B635C1-D53F-461D-B5D1-5EA0A0C141E3}" dt="2023-08-06T07:45:27.833" v="822"/>
          <ac:spMkLst>
            <pc:docMk/>
            <pc:sldMk cId="3327225532" sldId="7610"/>
            <ac:spMk id="5" creationId="{5BA22AAA-6C82-5497-F9A8-DA9DFF2C3B9F}"/>
          </ac:spMkLst>
        </pc:spChg>
        <pc:spChg chg="add mod">
          <ac:chgData name="Vikram Singh Shekhawat (MIS)" userId="1be6c852-408c-472f-b07d-1329224973a9" providerId="ADAL" clId="{20B635C1-D53F-461D-B5D1-5EA0A0C141E3}" dt="2023-08-12T08:53:56.793" v="3129" actId="207"/>
          <ac:spMkLst>
            <pc:docMk/>
            <pc:sldMk cId="3327225532" sldId="7610"/>
            <ac:spMk id="6" creationId="{3392DD3C-4884-9E33-0C10-02C025BF8D2B}"/>
          </ac:spMkLst>
        </pc:spChg>
        <pc:spChg chg="mod">
          <ac:chgData name="Vikram Singh Shekhawat (MIS)" userId="1be6c852-408c-472f-b07d-1329224973a9" providerId="ADAL" clId="{20B635C1-D53F-461D-B5D1-5EA0A0C141E3}" dt="2023-08-12T08:53:30.834" v="3127" actId="207"/>
          <ac:spMkLst>
            <pc:docMk/>
            <pc:sldMk cId="3327225532" sldId="7610"/>
            <ac:spMk id="8" creationId="{3E30FB1F-8987-3229-1920-58707D653E69}"/>
          </ac:spMkLst>
        </pc:spChg>
        <pc:spChg chg="add del">
          <ac:chgData name="Vikram Singh Shekhawat (MIS)" userId="1be6c852-408c-472f-b07d-1329224973a9" providerId="ADAL" clId="{20B635C1-D53F-461D-B5D1-5EA0A0C141E3}" dt="2023-08-06T07:46:39.820" v="907" actId="478"/>
          <ac:spMkLst>
            <pc:docMk/>
            <pc:sldMk cId="3327225532" sldId="7610"/>
            <ac:spMk id="11" creationId="{A2EC436F-4615-4FB1-3D63-174439A63FA9}"/>
          </ac:spMkLst>
        </pc:spChg>
        <pc:picChg chg="add mod">
          <ac:chgData name="Vikram Singh Shekhawat (MIS)" userId="1be6c852-408c-472f-b07d-1329224973a9" providerId="ADAL" clId="{20B635C1-D53F-461D-B5D1-5EA0A0C141E3}" dt="2023-08-07T18:34:13.551" v="2569" actId="1076"/>
          <ac:picMkLst>
            <pc:docMk/>
            <pc:sldMk cId="3327225532" sldId="7610"/>
            <ac:picMk id="7" creationId="{B12A2DA4-9984-FA3F-A6FA-A25C473487FE}"/>
          </ac:picMkLst>
        </pc:picChg>
        <pc:picChg chg="del">
          <ac:chgData name="Vikram Singh Shekhawat (MIS)" userId="1be6c852-408c-472f-b07d-1329224973a9" providerId="ADAL" clId="{20B635C1-D53F-461D-B5D1-5EA0A0C141E3}" dt="2023-08-06T07:33:06.611" v="614" actId="478"/>
          <ac:picMkLst>
            <pc:docMk/>
            <pc:sldMk cId="3327225532" sldId="7610"/>
            <ac:picMk id="9" creationId="{6D6AACB2-7F6E-5F27-A1EF-D252AD1F080A}"/>
          </ac:picMkLst>
        </pc:picChg>
        <pc:cxnChg chg="add del mod">
          <ac:chgData name="Vikram Singh Shekhawat (MIS)" userId="1be6c852-408c-472f-b07d-1329224973a9" providerId="ADAL" clId="{20B635C1-D53F-461D-B5D1-5EA0A0C141E3}" dt="2023-08-06T07:46:20.345" v="905" actId="478"/>
          <ac:cxnSpMkLst>
            <pc:docMk/>
            <pc:sldMk cId="3327225532" sldId="7610"/>
            <ac:cxnSpMk id="10" creationId="{3E90ACBF-6D6E-0B30-7548-089EBB2F9587}"/>
          </ac:cxnSpMkLst>
        </pc:cxnChg>
        <pc:cxnChg chg="add del mod">
          <ac:chgData name="Vikram Singh Shekhawat (MIS)" userId="1be6c852-408c-472f-b07d-1329224973a9" providerId="ADAL" clId="{20B635C1-D53F-461D-B5D1-5EA0A0C141E3}" dt="2023-08-07T18:33:49.479" v="2566" actId="478"/>
          <ac:cxnSpMkLst>
            <pc:docMk/>
            <pc:sldMk cId="3327225532" sldId="7610"/>
            <ac:cxnSpMk id="13" creationId="{1B0CAC6F-ED64-20F1-8374-AF3EE13F4C82}"/>
          </ac:cxnSpMkLst>
        </pc:cxnChg>
        <pc:cxnChg chg="add del mod">
          <ac:chgData name="Vikram Singh Shekhawat (MIS)" userId="1be6c852-408c-472f-b07d-1329224973a9" providerId="ADAL" clId="{20B635C1-D53F-461D-B5D1-5EA0A0C141E3}" dt="2023-08-07T18:34:41.989" v="2573" actId="11529"/>
          <ac:cxnSpMkLst>
            <pc:docMk/>
            <pc:sldMk cId="3327225532" sldId="7610"/>
            <ac:cxnSpMk id="17" creationId="{F9381F93-6C83-D0C1-5D48-DDA46FE9987F}"/>
          </ac:cxnSpMkLst>
        </pc:cxnChg>
        <pc:cxnChg chg="add mod">
          <ac:chgData name="Vikram Singh Shekhawat (MIS)" userId="1be6c852-408c-472f-b07d-1329224973a9" providerId="ADAL" clId="{20B635C1-D53F-461D-B5D1-5EA0A0C141E3}" dt="2023-08-07T18:35:28.537" v="2577" actId="13822"/>
          <ac:cxnSpMkLst>
            <pc:docMk/>
            <pc:sldMk cId="3327225532" sldId="7610"/>
            <ac:cxnSpMk id="20" creationId="{672E7FF4-FA8C-8326-4BFB-31BE94F9BFD3}"/>
          </ac:cxnSpMkLst>
        </pc:cxnChg>
      </pc:sldChg>
      <pc:sldChg chg="addSp delSp modSp add mod">
        <pc:chgData name="Vikram Singh Shekhawat (MIS)" userId="1be6c852-408c-472f-b07d-1329224973a9" providerId="ADAL" clId="{20B635C1-D53F-461D-B5D1-5EA0A0C141E3}" dt="2023-08-07T14:23:01.753" v="1888" actId="207"/>
        <pc:sldMkLst>
          <pc:docMk/>
          <pc:sldMk cId="3326014811" sldId="7611"/>
        </pc:sldMkLst>
        <pc:spChg chg="del">
          <ac:chgData name="Vikram Singh Shekhawat (MIS)" userId="1be6c852-408c-472f-b07d-1329224973a9" providerId="ADAL" clId="{20B635C1-D53F-461D-B5D1-5EA0A0C141E3}" dt="2023-08-06T07:52:19.203" v="1014" actId="478"/>
          <ac:spMkLst>
            <pc:docMk/>
            <pc:sldMk cId="3326014811" sldId="7611"/>
            <ac:spMk id="2" creationId="{43BFD4B2-A122-4737-EB76-66BF4B101221}"/>
          </ac:spMkLst>
        </pc:spChg>
        <pc:spChg chg="del">
          <ac:chgData name="Vikram Singh Shekhawat (MIS)" userId="1be6c852-408c-472f-b07d-1329224973a9" providerId="ADAL" clId="{20B635C1-D53F-461D-B5D1-5EA0A0C141E3}" dt="2023-08-06T07:51:46.165" v="987" actId="478"/>
          <ac:spMkLst>
            <pc:docMk/>
            <pc:sldMk cId="3326014811" sldId="7611"/>
            <ac:spMk id="3" creationId="{89ACEC43-3011-C4EA-9242-E0B16CFD4427}"/>
          </ac:spMkLst>
        </pc:spChg>
        <pc:spChg chg="mod">
          <ac:chgData name="Vikram Singh Shekhawat (MIS)" userId="1be6c852-408c-472f-b07d-1329224973a9" providerId="ADAL" clId="{20B635C1-D53F-461D-B5D1-5EA0A0C141E3}" dt="2023-08-06T08:01:31.279" v="1092" actId="20577"/>
          <ac:spMkLst>
            <pc:docMk/>
            <pc:sldMk cId="3326014811" sldId="7611"/>
            <ac:spMk id="4" creationId="{00000000-0000-0000-0000-000000000000}"/>
          </ac:spMkLst>
        </pc:spChg>
        <pc:spChg chg="del">
          <ac:chgData name="Vikram Singh Shekhawat (MIS)" userId="1be6c852-408c-472f-b07d-1329224973a9" providerId="ADAL" clId="{20B635C1-D53F-461D-B5D1-5EA0A0C141E3}" dt="2023-08-06T07:51:50.148" v="988" actId="478"/>
          <ac:spMkLst>
            <pc:docMk/>
            <pc:sldMk cId="3326014811" sldId="7611"/>
            <ac:spMk id="6" creationId="{3392DD3C-4884-9E33-0C10-02C025BF8D2B}"/>
          </ac:spMkLst>
        </pc:spChg>
        <pc:spChg chg="add mod">
          <ac:chgData name="Vikram Singh Shekhawat (MIS)" userId="1be6c852-408c-472f-b07d-1329224973a9" providerId="ADAL" clId="{20B635C1-D53F-461D-B5D1-5EA0A0C141E3}" dt="2023-08-07T14:22:58.113" v="1887" actId="207"/>
          <ac:spMkLst>
            <pc:docMk/>
            <pc:sldMk cId="3326014811" sldId="7611"/>
            <ac:spMk id="7" creationId="{994868ED-D5B1-EFBE-6750-20E622AD4A51}"/>
          </ac:spMkLst>
        </pc:spChg>
        <pc:spChg chg="mod">
          <ac:chgData name="Vikram Singh Shekhawat (MIS)" userId="1be6c852-408c-472f-b07d-1329224973a9" providerId="ADAL" clId="{20B635C1-D53F-461D-B5D1-5EA0A0C141E3}" dt="2023-08-06T08:07:52.288" v="1437" actId="6549"/>
          <ac:spMkLst>
            <pc:docMk/>
            <pc:sldMk cId="3326014811" sldId="7611"/>
            <ac:spMk id="8" creationId="{3E30FB1F-8987-3229-1920-58707D653E69}"/>
          </ac:spMkLst>
        </pc:spChg>
        <pc:spChg chg="add del mod">
          <ac:chgData name="Vikram Singh Shekhawat (MIS)" userId="1be6c852-408c-472f-b07d-1329224973a9" providerId="ADAL" clId="{20B635C1-D53F-461D-B5D1-5EA0A0C141E3}" dt="2023-08-06T08:15:04.966" v="1749" actId="478"/>
          <ac:spMkLst>
            <pc:docMk/>
            <pc:sldMk cId="3326014811" sldId="7611"/>
            <ac:spMk id="11" creationId="{7067913C-E1BD-5CB6-57D8-D302EB6CAF7B}"/>
          </ac:spMkLst>
        </pc:spChg>
        <pc:spChg chg="add mod">
          <ac:chgData name="Vikram Singh Shekhawat (MIS)" userId="1be6c852-408c-472f-b07d-1329224973a9" providerId="ADAL" clId="{20B635C1-D53F-461D-B5D1-5EA0A0C141E3}" dt="2023-08-07T14:23:01.753" v="1888" actId="207"/>
          <ac:spMkLst>
            <pc:docMk/>
            <pc:sldMk cId="3326014811" sldId="7611"/>
            <ac:spMk id="12" creationId="{2D5C56BF-5204-5107-0A48-0A410BAACB46}"/>
          </ac:spMkLst>
        </pc:spChg>
        <pc:picChg chg="add del mod">
          <ac:chgData name="Vikram Singh Shekhawat (MIS)" userId="1be6c852-408c-472f-b07d-1329224973a9" providerId="ADAL" clId="{20B635C1-D53F-461D-B5D1-5EA0A0C141E3}" dt="2023-08-06T08:02:55.678" v="1181" actId="478"/>
          <ac:picMkLst>
            <pc:docMk/>
            <pc:sldMk cId="3326014811" sldId="7611"/>
            <ac:picMk id="5" creationId="{0BC0789F-5B72-44D2-969E-45DDFB94A453}"/>
          </ac:picMkLst>
        </pc:picChg>
        <pc:picChg chg="add mod">
          <ac:chgData name="Vikram Singh Shekhawat (MIS)" userId="1be6c852-408c-472f-b07d-1329224973a9" providerId="ADAL" clId="{20B635C1-D53F-461D-B5D1-5EA0A0C141E3}" dt="2023-08-06T08:13:39.488" v="1743" actId="1076"/>
          <ac:picMkLst>
            <pc:docMk/>
            <pc:sldMk cId="3326014811" sldId="7611"/>
            <ac:picMk id="10" creationId="{C4261AA1-50FD-6234-5812-D9A28FF51059}"/>
          </ac:picMkLst>
        </pc:picChg>
        <pc:cxnChg chg="del mod">
          <ac:chgData name="Vikram Singh Shekhawat (MIS)" userId="1be6c852-408c-472f-b07d-1329224973a9" providerId="ADAL" clId="{20B635C1-D53F-461D-B5D1-5EA0A0C141E3}" dt="2023-08-06T07:51:42.733" v="986" actId="478"/>
          <ac:cxnSpMkLst>
            <pc:docMk/>
            <pc:sldMk cId="3326014811" sldId="7611"/>
            <ac:cxnSpMk id="13" creationId="{1B0CAC6F-ED64-20F1-8374-AF3EE13F4C82}"/>
          </ac:cxnSpMkLst>
        </pc:cxnChg>
      </pc:sldChg>
      <pc:sldChg chg="addSp delSp modSp add mod">
        <pc:chgData name="Vikram Singh Shekhawat (MIS)" userId="1be6c852-408c-472f-b07d-1329224973a9" providerId="ADAL" clId="{20B635C1-D53F-461D-B5D1-5EA0A0C141E3}" dt="2023-08-07T18:06:26.943" v="2079" actId="313"/>
        <pc:sldMkLst>
          <pc:docMk/>
          <pc:sldMk cId="3774474531" sldId="7612"/>
        </pc:sldMkLst>
        <pc:spChg chg="mod">
          <ac:chgData name="Vikram Singh Shekhawat (MIS)" userId="1be6c852-408c-472f-b07d-1329224973a9" providerId="ADAL" clId="{20B635C1-D53F-461D-B5D1-5EA0A0C141E3}" dt="2023-08-07T18:06:26.943" v="2079" actId="313"/>
          <ac:spMkLst>
            <pc:docMk/>
            <pc:sldMk cId="3774474531" sldId="7612"/>
            <ac:spMk id="8" creationId="{3E30FB1F-8987-3229-1920-58707D653E69}"/>
          </ac:spMkLst>
        </pc:spChg>
        <pc:picChg chg="add del mod">
          <ac:chgData name="Vikram Singh Shekhawat (MIS)" userId="1be6c852-408c-472f-b07d-1329224973a9" providerId="ADAL" clId="{20B635C1-D53F-461D-B5D1-5EA0A0C141E3}" dt="2023-08-07T18:05:49.480" v="2071" actId="478"/>
          <ac:picMkLst>
            <pc:docMk/>
            <pc:sldMk cId="3774474531" sldId="7612"/>
            <ac:picMk id="3" creationId="{8E428FBF-987F-8DB0-2CAF-A454D0D71862}"/>
          </ac:picMkLst>
        </pc:picChg>
        <pc:picChg chg="del">
          <ac:chgData name="Vikram Singh Shekhawat (MIS)" userId="1be6c852-408c-472f-b07d-1329224973a9" providerId="ADAL" clId="{20B635C1-D53F-461D-B5D1-5EA0A0C141E3}" dt="2023-08-07T14:28:46.877" v="2024" actId="21"/>
          <ac:picMkLst>
            <pc:docMk/>
            <pc:sldMk cId="3774474531" sldId="7612"/>
            <ac:picMk id="5" creationId="{0BC0789F-5B72-44D2-969E-45DDFB94A453}"/>
          </ac:picMkLst>
        </pc:picChg>
        <pc:picChg chg="add mod">
          <ac:chgData name="Vikram Singh Shekhawat (MIS)" userId="1be6c852-408c-472f-b07d-1329224973a9" providerId="ADAL" clId="{20B635C1-D53F-461D-B5D1-5EA0A0C141E3}" dt="2023-08-07T18:05:30.617" v="2070" actId="14100"/>
          <ac:picMkLst>
            <pc:docMk/>
            <pc:sldMk cId="3774474531" sldId="7612"/>
            <ac:picMk id="5" creationId="{F6838F52-F585-1D1D-C6B5-D9F75A78EB13}"/>
          </ac:picMkLst>
        </pc:picChg>
        <pc:picChg chg="add mod">
          <ac:chgData name="Vikram Singh Shekhawat (MIS)" userId="1be6c852-408c-472f-b07d-1329224973a9" providerId="ADAL" clId="{20B635C1-D53F-461D-B5D1-5EA0A0C141E3}" dt="2023-08-07T18:06:11.417" v="2076" actId="1076"/>
          <ac:picMkLst>
            <pc:docMk/>
            <pc:sldMk cId="3774474531" sldId="7612"/>
            <ac:picMk id="7" creationId="{0267FD16-FCFA-757C-0CDB-DE8D7EAB602B}"/>
          </ac:picMkLst>
        </pc:picChg>
        <pc:picChg chg="add del mod">
          <ac:chgData name="Vikram Singh Shekhawat (MIS)" userId="1be6c852-408c-472f-b07d-1329224973a9" providerId="ADAL" clId="{20B635C1-D53F-461D-B5D1-5EA0A0C141E3}" dt="2023-08-07T14:30:01.753" v="2034" actId="22"/>
          <ac:picMkLst>
            <pc:docMk/>
            <pc:sldMk cId="3774474531" sldId="7612"/>
            <ac:picMk id="7" creationId="{B6A89428-29CA-C4F1-DA8F-172F88B447D5}"/>
          </ac:picMkLst>
        </pc:picChg>
      </pc:sldChg>
      <pc:sldChg chg="addSp delSp modSp add mod">
        <pc:chgData name="Vikram Singh Shekhawat (MIS)" userId="1be6c852-408c-472f-b07d-1329224973a9" providerId="ADAL" clId="{20B635C1-D53F-461D-B5D1-5EA0A0C141E3}" dt="2023-08-08T18:24:56.571" v="2999" actId="207"/>
        <pc:sldMkLst>
          <pc:docMk/>
          <pc:sldMk cId="3748072725" sldId="7613"/>
        </pc:sldMkLst>
        <pc:spChg chg="add mod">
          <ac:chgData name="Vikram Singh Shekhawat (MIS)" userId="1be6c852-408c-472f-b07d-1329224973a9" providerId="ADAL" clId="{20B635C1-D53F-461D-B5D1-5EA0A0C141E3}" dt="2023-08-08T18:24:56.571" v="2999" actId="207"/>
          <ac:spMkLst>
            <pc:docMk/>
            <pc:sldMk cId="3748072725" sldId="7613"/>
            <ac:spMk id="2" creationId="{EFC1A357-7EC1-0E0F-21AD-837C4D600C2D}"/>
          </ac:spMkLst>
        </pc:spChg>
        <pc:spChg chg="mod">
          <ac:chgData name="Vikram Singh Shekhawat (MIS)" userId="1be6c852-408c-472f-b07d-1329224973a9" providerId="ADAL" clId="{20B635C1-D53F-461D-B5D1-5EA0A0C141E3}" dt="2023-08-06T08:16:32.835" v="1803" actId="20577"/>
          <ac:spMkLst>
            <pc:docMk/>
            <pc:sldMk cId="3748072725" sldId="7613"/>
            <ac:spMk id="4" creationId="{00000000-0000-0000-0000-000000000000}"/>
          </ac:spMkLst>
        </pc:spChg>
        <pc:spChg chg="del">
          <ac:chgData name="Vikram Singh Shekhawat (MIS)" userId="1be6c852-408c-472f-b07d-1329224973a9" providerId="ADAL" clId="{20B635C1-D53F-461D-B5D1-5EA0A0C141E3}" dt="2023-08-06T08:16:19.476" v="1756" actId="478"/>
          <ac:spMkLst>
            <pc:docMk/>
            <pc:sldMk cId="3748072725" sldId="7613"/>
            <ac:spMk id="8" creationId="{3E30FB1F-8987-3229-1920-58707D653E69}"/>
          </ac:spMkLst>
        </pc:spChg>
        <pc:picChg chg="add mod">
          <ac:chgData name="Vikram Singh Shekhawat (MIS)" userId="1be6c852-408c-472f-b07d-1329224973a9" providerId="ADAL" clId="{20B635C1-D53F-461D-B5D1-5EA0A0C141E3}" dt="2023-08-07T18:04:36.204" v="2064" actId="1076"/>
          <ac:picMkLst>
            <pc:docMk/>
            <pc:sldMk cId="3748072725" sldId="7613"/>
            <ac:picMk id="3" creationId="{D8457555-50A1-3461-C970-170B7788759E}"/>
          </ac:picMkLst>
        </pc:picChg>
        <pc:picChg chg="del">
          <ac:chgData name="Vikram Singh Shekhawat (MIS)" userId="1be6c852-408c-472f-b07d-1329224973a9" providerId="ADAL" clId="{20B635C1-D53F-461D-B5D1-5EA0A0C141E3}" dt="2023-08-06T08:16:15.643" v="1755" actId="478"/>
          <ac:picMkLst>
            <pc:docMk/>
            <pc:sldMk cId="3748072725" sldId="7613"/>
            <ac:picMk id="5" creationId="{0BC0789F-5B72-44D2-969E-45DDFB94A453}"/>
          </ac:picMkLst>
        </pc:picChg>
      </pc:sldChg>
      <pc:sldChg chg="addSp delSp modSp add mod">
        <pc:chgData name="Vikram Singh Shekhawat (MIS)" userId="1be6c852-408c-472f-b07d-1329224973a9" providerId="ADAL" clId="{20B635C1-D53F-461D-B5D1-5EA0A0C141E3}" dt="2023-08-08T18:25:10.811" v="3001" actId="14100"/>
        <pc:sldMkLst>
          <pc:docMk/>
          <pc:sldMk cId="2717708713" sldId="7614"/>
        </pc:sldMkLst>
        <pc:spChg chg="del">
          <ac:chgData name="Vikram Singh Shekhawat (MIS)" userId="1be6c852-408c-472f-b07d-1329224973a9" providerId="ADAL" clId="{20B635C1-D53F-461D-B5D1-5EA0A0C141E3}" dt="2023-08-07T14:15:59.721" v="1841" actId="478"/>
          <ac:spMkLst>
            <pc:docMk/>
            <pc:sldMk cId="2717708713" sldId="7614"/>
            <ac:spMk id="2" creationId="{EFC1A357-7EC1-0E0F-21AD-837C4D600C2D}"/>
          </ac:spMkLst>
        </pc:spChg>
        <pc:spChg chg="mod">
          <ac:chgData name="Vikram Singh Shekhawat (MIS)" userId="1be6c852-408c-472f-b07d-1329224973a9" providerId="ADAL" clId="{20B635C1-D53F-461D-B5D1-5EA0A0C141E3}" dt="2023-08-07T14:16:07.168" v="1863" actId="20577"/>
          <ac:spMkLst>
            <pc:docMk/>
            <pc:sldMk cId="2717708713" sldId="7614"/>
            <ac:spMk id="4" creationId="{00000000-0000-0000-0000-000000000000}"/>
          </ac:spMkLst>
        </pc:spChg>
        <pc:spChg chg="add mod">
          <ac:chgData name="Vikram Singh Shekhawat (MIS)" userId="1be6c852-408c-472f-b07d-1329224973a9" providerId="ADAL" clId="{20B635C1-D53F-461D-B5D1-5EA0A0C141E3}" dt="2023-08-08T18:25:10.811" v="3001" actId="14100"/>
          <ac:spMkLst>
            <pc:docMk/>
            <pc:sldMk cId="2717708713" sldId="7614"/>
            <ac:spMk id="7" creationId="{D9F4532E-03D6-EB2A-C54A-8AA56001DAC3}"/>
          </ac:spMkLst>
        </pc:spChg>
        <pc:picChg chg="del">
          <ac:chgData name="Vikram Singh Shekhawat (MIS)" userId="1be6c852-408c-472f-b07d-1329224973a9" providerId="ADAL" clId="{20B635C1-D53F-461D-B5D1-5EA0A0C141E3}" dt="2023-08-07T14:15:52.335" v="1840" actId="478"/>
          <ac:picMkLst>
            <pc:docMk/>
            <pc:sldMk cId="2717708713" sldId="7614"/>
            <ac:picMk id="3" creationId="{D8457555-50A1-3461-C970-170B7788759E}"/>
          </ac:picMkLst>
        </pc:picChg>
        <pc:picChg chg="add mod">
          <ac:chgData name="Vikram Singh Shekhawat (MIS)" userId="1be6c852-408c-472f-b07d-1329224973a9" providerId="ADAL" clId="{20B635C1-D53F-461D-B5D1-5EA0A0C141E3}" dt="2023-08-07T14:20:47.116" v="1884" actId="1076"/>
          <ac:picMkLst>
            <pc:docMk/>
            <pc:sldMk cId="2717708713" sldId="7614"/>
            <ac:picMk id="6" creationId="{3B08EC6E-F907-5DBA-2C63-9032A0007DAC}"/>
          </ac:picMkLst>
        </pc:picChg>
      </pc:sldChg>
      <pc:sldChg chg="addSp delSp modSp add mod ord">
        <pc:chgData name="Vikram Singh Shekhawat (MIS)" userId="1be6c852-408c-472f-b07d-1329224973a9" providerId="ADAL" clId="{20B635C1-D53F-461D-B5D1-5EA0A0C141E3}" dt="2023-08-08T18:25:21.582" v="3002" actId="255"/>
        <pc:sldMkLst>
          <pc:docMk/>
          <pc:sldMk cId="2526555259" sldId="7615"/>
        </pc:sldMkLst>
        <pc:spChg chg="add mod">
          <ac:chgData name="Vikram Singh Shekhawat (MIS)" userId="1be6c852-408c-472f-b07d-1329224973a9" providerId="ADAL" clId="{20B635C1-D53F-461D-B5D1-5EA0A0C141E3}" dt="2023-08-08T18:25:21.582" v="3002" actId="255"/>
          <ac:spMkLst>
            <pc:docMk/>
            <pc:sldMk cId="2526555259" sldId="7615"/>
            <ac:spMk id="2" creationId="{CC9CF7D0-74A1-57A9-801E-5E77DBE4030E}"/>
          </ac:spMkLst>
        </pc:spChg>
        <pc:spChg chg="mod">
          <ac:chgData name="Vikram Singh Shekhawat (MIS)" userId="1be6c852-408c-472f-b07d-1329224973a9" providerId="ADAL" clId="{20B635C1-D53F-461D-B5D1-5EA0A0C141E3}" dt="2023-08-07T14:23:25.052" v="1904" actId="20577"/>
          <ac:spMkLst>
            <pc:docMk/>
            <pc:sldMk cId="2526555259" sldId="7615"/>
            <ac:spMk id="4" creationId="{00000000-0000-0000-0000-000000000000}"/>
          </ac:spMkLst>
        </pc:spChg>
        <pc:spChg chg="add mod">
          <ac:chgData name="Vikram Singh Shekhawat (MIS)" userId="1be6c852-408c-472f-b07d-1329224973a9" providerId="ADAL" clId="{20B635C1-D53F-461D-B5D1-5EA0A0C141E3}" dt="2023-08-07T18:09:43.621" v="2103" actId="207"/>
          <ac:spMkLst>
            <pc:docMk/>
            <pc:sldMk cId="2526555259" sldId="7615"/>
            <ac:spMk id="5" creationId="{8135E10F-DD32-E8F1-0F29-49145E41EA6D}"/>
          </ac:spMkLst>
        </pc:spChg>
        <pc:spChg chg="add mod">
          <ac:chgData name="Vikram Singh Shekhawat (MIS)" userId="1be6c852-408c-472f-b07d-1329224973a9" providerId="ADAL" clId="{20B635C1-D53F-461D-B5D1-5EA0A0C141E3}" dt="2023-08-07T18:38:25.182" v="2669" actId="571"/>
          <ac:spMkLst>
            <pc:docMk/>
            <pc:sldMk cId="2526555259" sldId="7615"/>
            <ac:spMk id="6" creationId="{1E756140-A2F4-8FB8-06CA-17BDA6CC0254}"/>
          </ac:spMkLst>
        </pc:spChg>
        <pc:spChg chg="del">
          <ac:chgData name="Vikram Singh Shekhawat (MIS)" userId="1be6c852-408c-472f-b07d-1329224973a9" providerId="ADAL" clId="{20B635C1-D53F-461D-B5D1-5EA0A0C141E3}" dt="2023-08-07T14:23:30.203" v="1905" actId="478"/>
          <ac:spMkLst>
            <pc:docMk/>
            <pc:sldMk cId="2526555259" sldId="7615"/>
            <ac:spMk id="7" creationId="{D9F4532E-03D6-EB2A-C54A-8AA56001DAC3}"/>
          </ac:spMkLst>
        </pc:spChg>
        <pc:picChg chg="add mod">
          <ac:chgData name="Vikram Singh Shekhawat (MIS)" userId="1be6c852-408c-472f-b07d-1329224973a9" providerId="ADAL" clId="{20B635C1-D53F-461D-B5D1-5EA0A0C141E3}" dt="2023-08-07T14:28:55.708" v="2027" actId="14100"/>
          <ac:picMkLst>
            <pc:docMk/>
            <pc:sldMk cId="2526555259" sldId="7615"/>
            <ac:picMk id="3" creationId="{F0FBCAF3-9658-CFD1-D08F-0E7CF5835728}"/>
          </ac:picMkLst>
        </pc:picChg>
        <pc:picChg chg="del">
          <ac:chgData name="Vikram Singh Shekhawat (MIS)" userId="1be6c852-408c-472f-b07d-1329224973a9" providerId="ADAL" clId="{20B635C1-D53F-461D-B5D1-5EA0A0C141E3}" dt="2023-08-07T14:20:58.709" v="1886" actId="478"/>
          <ac:picMkLst>
            <pc:docMk/>
            <pc:sldMk cId="2526555259" sldId="7615"/>
            <ac:picMk id="6" creationId="{3B08EC6E-F907-5DBA-2C63-9032A0007DAC}"/>
          </ac:picMkLst>
        </pc:picChg>
      </pc:sldChg>
      <pc:sldChg chg="addSp delSp modSp add mod">
        <pc:chgData name="Vikram Singh Shekhawat (MIS)" userId="1be6c852-408c-472f-b07d-1329224973a9" providerId="ADAL" clId="{20B635C1-D53F-461D-B5D1-5EA0A0C141E3}" dt="2023-08-07T18:37:08.269" v="2582" actId="20577"/>
        <pc:sldMkLst>
          <pc:docMk/>
          <pc:sldMk cId="2981088836" sldId="7616"/>
        </pc:sldMkLst>
        <pc:spChg chg="add mod">
          <ac:chgData name="Vikram Singh Shekhawat (MIS)" userId="1be6c852-408c-472f-b07d-1329224973a9" providerId="ADAL" clId="{20B635C1-D53F-461D-B5D1-5EA0A0C141E3}" dt="2023-08-07T18:37:08.269" v="2582" actId="20577"/>
          <ac:spMkLst>
            <pc:docMk/>
            <pc:sldMk cId="2981088836" sldId="7616"/>
            <ac:spMk id="2" creationId="{0CA08948-3C56-3374-A23F-3C1BBFC45EDC}"/>
          </ac:spMkLst>
        </pc:spChg>
        <pc:spChg chg="mod">
          <ac:chgData name="Vikram Singh Shekhawat (MIS)" userId="1be6c852-408c-472f-b07d-1329224973a9" providerId="ADAL" clId="{20B635C1-D53F-461D-B5D1-5EA0A0C141E3}" dt="2023-08-07T18:20:10.221" v="2454" actId="1076"/>
          <ac:spMkLst>
            <pc:docMk/>
            <pc:sldMk cId="2981088836" sldId="7616"/>
            <ac:spMk id="4" creationId="{00000000-0000-0000-0000-000000000000}"/>
          </ac:spMkLst>
        </pc:spChg>
        <pc:spChg chg="del mod">
          <ac:chgData name="Vikram Singh Shekhawat (MIS)" userId="1be6c852-408c-472f-b07d-1329224973a9" providerId="ADAL" clId="{20B635C1-D53F-461D-B5D1-5EA0A0C141E3}" dt="2023-08-07T18:10:58.163" v="2126" actId="478"/>
          <ac:spMkLst>
            <pc:docMk/>
            <pc:sldMk cId="2981088836" sldId="7616"/>
            <ac:spMk id="7" creationId="{D9F4532E-03D6-EB2A-C54A-8AA56001DAC3}"/>
          </ac:spMkLst>
        </pc:spChg>
        <pc:picChg chg="add mod">
          <ac:chgData name="Vikram Singh Shekhawat (MIS)" userId="1be6c852-408c-472f-b07d-1329224973a9" providerId="ADAL" clId="{20B635C1-D53F-461D-B5D1-5EA0A0C141E3}" dt="2023-08-07T18:23:56.115" v="2510" actId="1076"/>
          <ac:picMkLst>
            <pc:docMk/>
            <pc:sldMk cId="2981088836" sldId="7616"/>
            <ac:picMk id="3" creationId="{26B78865-4F5A-50DF-9A7D-D753A5E88A0E}"/>
          </ac:picMkLst>
        </pc:picChg>
        <pc:picChg chg="del">
          <ac:chgData name="Vikram Singh Shekhawat (MIS)" userId="1be6c852-408c-472f-b07d-1329224973a9" providerId="ADAL" clId="{20B635C1-D53F-461D-B5D1-5EA0A0C141E3}" dt="2023-08-07T18:10:18.279" v="2105" actId="478"/>
          <ac:picMkLst>
            <pc:docMk/>
            <pc:sldMk cId="2981088836" sldId="7616"/>
            <ac:picMk id="6" creationId="{3B08EC6E-F907-5DBA-2C63-9032A0007DAC}"/>
          </ac:picMkLst>
        </pc:picChg>
      </pc:sldChg>
      <pc:sldChg chg="addSp delSp modSp add mod ord">
        <pc:chgData name="Vikram Singh Shekhawat (MIS)" userId="1be6c852-408c-472f-b07d-1329224973a9" providerId="ADAL" clId="{20B635C1-D53F-461D-B5D1-5EA0A0C141E3}" dt="2023-08-08T18:28:03.948" v="3126" actId="20577"/>
        <pc:sldMkLst>
          <pc:docMk/>
          <pc:sldMk cId="1723427071" sldId="7617"/>
        </pc:sldMkLst>
        <pc:spChg chg="add mod">
          <ac:chgData name="Vikram Singh Shekhawat (MIS)" userId="1be6c852-408c-472f-b07d-1329224973a9" providerId="ADAL" clId="{20B635C1-D53F-461D-B5D1-5EA0A0C141E3}" dt="2023-08-08T18:26:30.923" v="3005" actId="14100"/>
          <ac:spMkLst>
            <pc:docMk/>
            <pc:sldMk cId="1723427071" sldId="7617"/>
            <ac:spMk id="2" creationId="{A4B2D814-3BFD-D706-46DB-1A9366E2AFD2}"/>
          </ac:spMkLst>
        </pc:spChg>
        <pc:spChg chg="mod">
          <ac:chgData name="Vikram Singh Shekhawat (MIS)" userId="1be6c852-408c-472f-b07d-1329224973a9" providerId="ADAL" clId="{20B635C1-D53F-461D-B5D1-5EA0A0C141E3}" dt="2023-08-07T18:38:12.952" v="2666" actId="20577"/>
          <ac:spMkLst>
            <pc:docMk/>
            <pc:sldMk cId="1723427071" sldId="7617"/>
            <ac:spMk id="4" creationId="{00000000-0000-0000-0000-000000000000}"/>
          </ac:spMkLst>
        </pc:spChg>
        <pc:spChg chg="add mod">
          <ac:chgData name="Vikram Singh Shekhawat (MIS)" userId="1be6c852-408c-472f-b07d-1329224973a9" providerId="ADAL" clId="{20B635C1-D53F-461D-B5D1-5EA0A0C141E3}" dt="2023-08-08T18:28:03.948" v="3126" actId="20577"/>
          <ac:spMkLst>
            <pc:docMk/>
            <pc:sldMk cId="1723427071" sldId="7617"/>
            <ac:spMk id="5" creationId="{92B72170-B5FC-A4FB-98F2-76F39DFCAD81}"/>
          </ac:spMkLst>
        </pc:spChg>
        <pc:spChg chg="del">
          <ac:chgData name="Vikram Singh Shekhawat (MIS)" userId="1be6c852-408c-472f-b07d-1329224973a9" providerId="ADAL" clId="{20B635C1-D53F-461D-B5D1-5EA0A0C141E3}" dt="2023-08-07T18:38:16.094" v="2667" actId="478"/>
          <ac:spMkLst>
            <pc:docMk/>
            <pc:sldMk cId="1723427071" sldId="7617"/>
            <ac:spMk id="7" creationId="{D9F4532E-03D6-EB2A-C54A-8AA56001DAC3}"/>
          </ac:spMkLst>
        </pc:spChg>
        <pc:picChg chg="add mod">
          <ac:chgData name="Vikram Singh Shekhawat (MIS)" userId="1be6c852-408c-472f-b07d-1329224973a9" providerId="ADAL" clId="{20B635C1-D53F-461D-B5D1-5EA0A0C141E3}" dt="2023-08-07T18:42:09.481" v="2814" actId="1076"/>
          <ac:picMkLst>
            <pc:docMk/>
            <pc:sldMk cId="1723427071" sldId="7617"/>
            <ac:picMk id="3" creationId="{322AAED7-B3D9-24F1-879A-EA8CD427B777}"/>
          </ac:picMkLst>
        </pc:picChg>
        <pc:picChg chg="del">
          <ac:chgData name="Vikram Singh Shekhawat (MIS)" userId="1be6c852-408c-472f-b07d-1329224973a9" providerId="ADAL" clId="{20B635C1-D53F-461D-B5D1-5EA0A0C141E3}" dt="2023-08-07T18:38:01.711" v="2649" actId="478"/>
          <ac:picMkLst>
            <pc:docMk/>
            <pc:sldMk cId="1723427071" sldId="7617"/>
            <ac:picMk id="6" creationId="{3B08EC6E-F907-5DBA-2C63-9032A0007DAC}"/>
          </ac:picMkLst>
        </pc:picChg>
      </pc:sldChg>
      <pc:sldChg chg="addSp delSp modSp add mod">
        <pc:chgData name="Vikram Singh Shekhawat (MIS)" userId="1be6c852-408c-472f-b07d-1329224973a9" providerId="ADAL" clId="{20B635C1-D53F-461D-B5D1-5EA0A0C141E3}" dt="2023-08-07T18:46:52.950" v="2988" actId="20577"/>
        <pc:sldMkLst>
          <pc:docMk/>
          <pc:sldMk cId="1969874055" sldId="7618"/>
        </pc:sldMkLst>
        <pc:spChg chg="del">
          <ac:chgData name="Vikram Singh Shekhawat (MIS)" userId="1be6c852-408c-472f-b07d-1329224973a9" providerId="ADAL" clId="{20B635C1-D53F-461D-B5D1-5EA0A0C141E3}" dt="2023-08-07T18:45:06.669" v="2955" actId="478"/>
          <ac:spMkLst>
            <pc:docMk/>
            <pc:sldMk cId="1969874055" sldId="7618"/>
            <ac:spMk id="2" creationId="{A4B2D814-3BFD-D706-46DB-1A9366E2AFD2}"/>
          </ac:spMkLst>
        </pc:spChg>
        <pc:spChg chg="mod">
          <ac:chgData name="Vikram Singh Shekhawat (MIS)" userId="1be6c852-408c-472f-b07d-1329224973a9" providerId="ADAL" clId="{20B635C1-D53F-461D-B5D1-5EA0A0C141E3}" dt="2023-08-07T18:44:52.436" v="2954" actId="20577"/>
          <ac:spMkLst>
            <pc:docMk/>
            <pc:sldMk cId="1969874055" sldId="7618"/>
            <ac:spMk id="4" creationId="{00000000-0000-0000-0000-000000000000}"/>
          </ac:spMkLst>
        </pc:spChg>
        <pc:spChg chg="add mod">
          <ac:chgData name="Vikram Singh Shekhawat (MIS)" userId="1be6c852-408c-472f-b07d-1329224973a9" providerId="ADAL" clId="{20B635C1-D53F-461D-B5D1-5EA0A0C141E3}" dt="2023-08-07T18:46:52.950" v="2988" actId="20577"/>
          <ac:spMkLst>
            <pc:docMk/>
            <pc:sldMk cId="1969874055" sldId="7618"/>
            <ac:spMk id="5" creationId="{0ABDEB70-6365-0AA6-6282-1A862D7A1B40}"/>
          </ac:spMkLst>
        </pc:spChg>
        <pc:picChg chg="del">
          <ac:chgData name="Vikram Singh Shekhawat (MIS)" userId="1be6c852-408c-472f-b07d-1329224973a9" providerId="ADAL" clId="{20B635C1-D53F-461D-B5D1-5EA0A0C141E3}" dt="2023-08-07T18:45:10.197" v="2956" actId="478"/>
          <ac:picMkLst>
            <pc:docMk/>
            <pc:sldMk cId="1969874055" sldId="7618"/>
            <ac:picMk id="3" creationId="{322AAED7-B3D9-24F1-879A-EA8CD427B777}"/>
          </ac:picMkLst>
        </pc:picChg>
        <pc:picChg chg="add mod">
          <ac:chgData name="Vikram Singh Shekhawat (MIS)" userId="1be6c852-408c-472f-b07d-1329224973a9" providerId="ADAL" clId="{20B635C1-D53F-461D-B5D1-5EA0A0C141E3}" dt="2023-08-07T18:46:29.454" v="2986" actId="1076"/>
          <ac:picMkLst>
            <pc:docMk/>
            <pc:sldMk cId="1969874055" sldId="7618"/>
            <ac:picMk id="6" creationId="{7E74750A-66BF-170B-6A40-286A136605C7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24B31E-829A-447B-9209-FF59ED0F7FC0}" type="datetimeFigureOut">
              <a:rPr lang="en-GB" smtClean="0"/>
              <a:t>12/08/2023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1FA85E-D6BF-486C-8956-746E01EA59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479018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79CF36-66AA-4250-9263-5E1981112B66}" type="datetimeFigureOut">
              <a:rPr lang="en-US" smtClean="0"/>
              <a:t>8/12/2023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74B2DE-5488-4A99-8C52-B7A8EFA28E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5555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74B2DE-5488-4A99-8C52-B7A8EFA28EC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6313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s://ratings.moodys.io/" TargetMode="External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s://ratings.moodys.io/" TargetMode="External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hyperlink" Target="https://ratings.moodys.io/" TargetMode="External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hyperlink" Target="https://ratings.moodys.io/" TargetMode="External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hyperlink" Target="https://ratings.moodys.io/" TargetMode="External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hyperlink" Target="https://ratings.moodys.io/" TargetMode="External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hyperlink" Target="https://ratings.moodys.io/" TargetMode="External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ratings.moodys.io/" TargetMode="External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hyperlink" Target="https://ratings.moodys.io/" TargetMode="External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hyperlink" Target="https://ratings.moodys.io/" TargetMode="External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hyperlink" Target="https://ratings.moodys.io/" TargetMode="External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hyperlink" Target="https://ratings.moodys.io/" TargetMode="External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hyperlink" Target="https://ratings.moodys.io/" TargetMode="External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hyperlink" Target="https://ratings.moodys.io/" TargetMode="External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hyperlink" Target="https://ratings.moodys.io/" TargetMode="External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hyperlink" Target="https://ratings.moodys.io/" TargetMode="External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hyperlink" Target="https://ratings.moodys.io/" TargetMode="External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hyperlink" Target="https://ratings.moodys.io/" TargetMode="External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hyperlink" Target="https://ratings.moodys.io/" TargetMode="External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hyperlink" Target="https://ratings.moodys.io/" TargetMode="External"/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hyperlink" Target="https://ratings.moodys.io/" TargetMode="External"/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hyperlink" Target="https://ratings.moodys.io/" TargetMode="External"/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hyperlink" Target="https://ratings.moodys.io/" TargetMode="External"/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hyperlink" Target="https://ratings.moodys.io/" TargetMode="External"/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hyperlink" Target="https://ratings.moodys.io/" TargetMode="External"/><Relationship Id="rId2" Type="http://schemas.openxmlformats.org/officeDocument/2006/relationships/image" Target="../media/image31.jpe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hyperlink" Target="https://ratings.moodys.io/" TargetMode="External"/><Relationship Id="rId2" Type="http://schemas.openxmlformats.org/officeDocument/2006/relationships/image" Target="../media/image32.jpe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text, star, outdoor object, night sky&#10;&#10;Description automatically generated">
            <a:extLst>
              <a:ext uri="{FF2B5EF4-FFF2-40B4-BE49-F238E27FC236}">
                <a16:creationId xmlns:a16="http://schemas.microsoft.com/office/drawing/2014/main" id="{77D5D45C-FC0D-4ED6-856B-F8AFF38A537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8219500" y="6262301"/>
            <a:ext cx="3528000" cy="276999"/>
          </a:xfrm>
          <a:noFill/>
        </p:spPr>
        <p:txBody>
          <a:bodyPr wrap="square" lIns="0" tIns="0" rIns="0" bIns="0" rtlCol="0">
            <a:spAutoFit/>
          </a:bodyPr>
          <a:lstStyle>
            <a:lvl1pPr algn="r">
              <a:defRPr lang="en-US" sz="1800" b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solidFill>
                  <a:schemeClr val="tx1"/>
                </a:solidFill>
              </a:defRPr>
            </a:lvl2pPr>
            <a:lvl3pPr>
              <a:defRPr lang="en-US" sz="1800" smtClean="0">
                <a:solidFill>
                  <a:schemeClr val="tx1"/>
                </a:solidFill>
              </a:defRPr>
            </a:lvl3pPr>
            <a:lvl4pPr>
              <a:defRPr lang="en-US" sz="1800" smtClean="0">
                <a:solidFill>
                  <a:schemeClr val="tx1"/>
                </a:solidFill>
              </a:defRPr>
            </a:lvl4pPr>
            <a:lvl5pPr>
              <a:defRPr lang="en-GB" sz="1800">
                <a:solidFill>
                  <a:schemeClr val="tx1"/>
                </a:solidFill>
              </a:defRPr>
            </a:lvl5pPr>
          </a:lstStyle>
          <a:p>
            <a:pPr marR="0" lvl="0" algn="r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tabLst/>
            </a:pPr>
            <a:r>
              <a:rPr lang="en-US" dirty="0"/>
              <a:t>Click to insert Date</a:t>
            </a:r>
            <a:endParaRPr lang="en-GB" dirty="0"/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59869" y="6262301"/>
            <a:ext cx="7635600" cy="276999"/>
          </a:xfrm>
          <a:noFill/>
        </p:spPr>
        <p:txBody>
          <a:bodyPr wrap="square" lIns="0" tIns="0" rIns="0" bIns="0" rtlCol="0">
            <a:spAutoFit/>
          </a:bodyPr>
          <a:lstStyle>
            <a:lvl1pPr>
              <a:defRPr lang="en-US" sz="1800" b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solidFill>
                  <a:schemeClr val="tx1"/>
                </a:solidFill>
              </a:defRPr>
            </a:lvl2pPr>
            <a:lvl3pPr>
              <a:defRPr lang="en-US" sz="1800" smtClean="0">
                <a:solidFill>
                  <a:schemeClr val="tx1"/>
                </a:solidFill>
              </a:defRPr>
            </a:lvl3pPr>
            <a:lvl4pPr>
              <a:defRPr lang="en-US" sz="1800" smtClean="0">
                <a:solidFill>
                  <a:schemeClr val="tx1"/>
                </a:solidFill>
              </a:defRPr>
            </a:lvl4pPr>
            <a:lvl5pPr>
              <a:defRPr lang="en-GB" sz="1800">
                <a:solidFill>
                  <a:schemeClr val="tx1"/>
                </a:solidFill>
              </a:defRPr>
            </a:lvl5pPr>
          </a:lstStyle>
          <a:p>
            <a:pPr marR="0" lvl="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tabLst/>
            </a:pPr>
            <a:r>
              <a:rPr lang="en-US" dirty="0"/>
              <a:t>Click to Insert Name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0135319-7869-42EF-95FE-7679C2E97A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8" y="3803904"/>
            <a:ext cx="12188952" cy="2139696"/>
          </a:xfrm>
          <a:solidFill>
            <a:srgbClr val="0028A0">
              <a:alpha val="95000"/>
            </a:srgbClr>
          </a:solidFill>
        </p:spPr>
        <p:txBody>
          <a:bodyPr lIns="457200" tIns="457200" rIns="457200" bIns="457200" anchor="ctr" anchorCtr="0">
            <a:no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50127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83235" y="1077238"/>
            <a:ext cx="11264265" cy="430887"/>
          </a:xfrm>
        </p:spPr>
        <p:txBody>
          <a:bodyPr wrap="square" numCol="1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800">
                <a:solidFill>
                  <a:schemeClr val="bg2">
                    <a:lumMod val="65000"/>
                    <a:lumOff val="35000"/>
                  </a:schemeClr>
                </a:solidFill>
              </a:defRPr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845415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ac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star, outdoor object, night sky&#10;&#10;Description automatically generated">
            <a:extLst>
              <a:ext uri="{FF2B5EF4-FFF2-40B4-BE49-F238E27FC236}">
                <a16:creationId xmlns:a16="http://schemas.microsoft.com/office/drawing/2014/main" id="{EF53BEE6-B405-4CC2-B4B4-115760CFAB4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0" y="3803904"/>
            <a:ext cx="12182335" cy="2139696"/>
          </a:xfrm>
          <a:prstGeom prst="rect">
            <a:avLst/>
          </a:prstGeom>
          <a:solidFill>
            <a:srgbClr val="0028A0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086455" y="5943137"/>
            <a:ext cx="4084319" cy="929044"/>
          </a:xfrm>
        </p:spPr>
        <p:txBody>
          <a:bodyPr rIns="457200" bIns="0" anchor="ctr" anchorCtr="0">
            <a:noAutofit/>
          </a:bodyPr>
          <a:lstStyle>
            <a:lvl1pPr algn="r">
              <a:defRPr sz="1800">
                <a:solidFill>
                  <a:schemeClr val="bg1"/>
                </a:solidFill>
              </a:defRPr>
            </a:lvl1pPr>
            <a:lvl2pPr algn="r">
              <a:defRPr sz="2400">
                <a:solidFill>
                  <a:schemeClr val="bg1"/>
                </a:solidFill>
              </a:defRPr>
            </a:lvl2pPr>
            <a:lvl3pPr algn="r">
              <a:defRPr sz="2400">
                <a:solidFill>
                  <a:schemeClr val="bg1"/>
                </a:solidFill>
              </a:defRPr>
            </a:lvl3pPr>
            <a:lvl4pPr algn="r">
              <a:defRPr sz="2400">
                <a:solidFill>
                  <a:schemeClr val="bg1"/>
                </a:solidFill>
              </a:defRPr>
            </a:lvl4pPr>
            <a:lvl5pPr algn="r">
              <a:defRPr sz="2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5781" y="3803187"/>
            <a:ext cx="4032819" cy="2139950"/>
          </a:xfrm>
        </p:spPr>
        <p:txBody>
          <a:bodyPr lIns="457200" tIns="457200" rIns="228600" bIns="457200"/>
          <a:lstStyle>
            <a:lvl1pPr marL="0" marR="0" indent="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Arial" panose="020B0604020202020204" pitchFamily="34" charset="0"/>
              <a:buNone/>
              <a:tabLst/>
              <a:defRPr lang="en-US" sz="1800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Contact 01</a:t>
            </a:r>
            <a:br>
              <a:rPr lang="en-U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Address</a:t>
            </a:r>
            <a:br>
              <a:rPr lang="en-U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Email</a:t>
            </a:r>
            <a:br>
              <a:rPr lang="en-U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Phone</a:t>
            </a:r>
            <a:endParaRPr lang="en-US" dirty="0"/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8153400" y="3803187"/>
            <a:ext cx="4017374" cy="2139950"/>
          </a:xfrm>
        </p:spPr>
        <p:txBody>
          <a:bodyPr lIns="228600" tIns="457200" rIns="457200" bIns="457200"/>
          <a:lstStyle>
            <a:lvl1pPr marL="0" marR="0" indent="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Arial" panose="020B0604020202020204" pitchFamily="34" charset="0"/>
              <a:buNone/>
              <a:tabLst/>
              <a:defRPr lang="en-US" sz="1800" kern="1200" dirty="0" smtClean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Contact 03</a:t>
            </a:r>
            <a:br>
              <a:rPr lang="en-U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Address</a:t>
            </a:r>
            <a:br>
              <a:rPr lang="en-U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Email</a:t>
            </a:r>
            <a:br>
              <a:rPr lang="en-U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Phone</a:t>
            </a:r>
            <a:endParaRPr lang="en-US" dirty="0"/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4059668" y="3803187"/>
            <a:ext cx="4076118" cy="2139950"/>
          </a:xfrm>
        </p:spPr>
        <p:txBody>
          <a:bodyPr lIns="228600" tIns="457200" rIns="228600" bIns="457200"/>
          <a:lstStyle>
            <a:lvl1pPr marL="0" marR="0" indent="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Arial" panose="020B0604020202020204" pitchFamily="34" charset="0"/>
              <a:buNone/>
              <a:tabLst/>
              <a:defRPr lang="en-US" sz="1800" kern="1200" dirty="0" smtClean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Contact 02</a:t>
            </a:r>
            <a:br>
              <a:rPr lang="en-U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Address</a:t>
            </a:r>
            <a:br>
              <a:rPr lang="en-U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Email</a:t>
            </a:r>
            <a:br>
              <a:rPr lang="en-U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Phone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79128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r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092C2E16-420D-40D3-B92C-8D71C44C1E73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B63FC56-391A-40C6-A46F-D55EA96624AF}"/>
                </a:ext>
              </a:extLst>
            </p:cNvPr>
            <p:cNvSpPr/>
            <p:nvPr/>
          </p:nvSpPr>
          <p:spPr>
            <a:xfrm>
              <a:off x="0" y="0"/>
              <a:ext cx="8534400" cy="6858000"/>
            </a:xfrm>
            <a:prstGeom prst="rect">
              <a:avLst/>
            </a:prstGeom>
            <a:solidFill>
              <a:sysClr val="window" lastClr="FFFFFF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pic>
          <p:nvPicPr>
            <p:cNvPr id="15" name="Picture 14" descr="A picture containing outdoor object, night sky&#10;&#10;Description automatically generated">
              <a:extLst>
                <a:ext uri="{FF2B5EF4-FFF2-40B4-BE49-F238E27FC236}">
                  <a16:creationId xmlns:a16="http://schemas.microsoft.com/office/drawing/2014/main" id="{B59B99EA-F029-48AE-8A7B-E3F270E5E7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177" r="10581" b="19192"/>
            <a:stretch/>
          </p:blipFill>
          <p:spPr>
            <a:xfrm>
              <a:off x="8534400" y="0"/>
              <a:ext cx="3657600" cy="6858000"/>
            </a:xfrm>
            <a:prstGeom prst="rect">
              <a:avLst/>
            </a:prstGeom>
          </p:spPr>
        </p:pic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E5597260-BC38-4196-BE0D-E65B122760EE}"/>
              </a:ext>
            </a:extLst>
          </p:cNvPr>
          <p:cNvSpPr txBox="1">
            <a:spLocks/>
          </p:cNvSpPr>
          <p:nvPr userDrawn="1"/>
        </p:nvSpPr>
        <p:spPr>
          <a:xfrm>
            <a:off x="479425" y="457200"/>
            <a:ext cx="7369175" cy="615553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028A0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Access is everything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038E729B-7252-418A-9934-FA593209FB91}"/>
              </a:ext>
            </a:extLst>
          </p:cNvPr>
          <p:cNvSpPr txBox="1">
            <a:spLocks/>
          </p:cNvSpPr>
          <p:nvPr userDrawn="1"/>
        </p:nvSpPr>
        <p:spPr>
          <a:xfrm>
            <a:off x="479425" y="1077238"/>
            <a:ext cx="7370064" cy="430887"/>
          </a:xfrm>
          <a:prstGeom prst="rect">
            <a:avLst/>
          </a:prstGeom>
        </p:spPr>
        <p:txBody>
          <a:bodyPr vert="horz" wrap="square" lIns="0" tIns="0" rIns="0" bIns="0" numCol="1" spcCol="22860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Arial" panose="020B0604020202020204" pitchFamily="34" charset="0"/>
              <a:buNone/>
              <a:defRPr sz="2800" kern="1200">
                <a:solidFill>
                  <a:schemeClr val="bg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88925" indent="-288925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tx2"/>
              </a:buClr>
              <a:buFont typeface="Arial" panose="020B0604020202020204" pitchFamily="34" charset="0"/>
              <a:buChar char="»"/>
              <a:defRPr sz="2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517525" indent="-284163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tx2"/>
              </a:buClr>
              <a:buFont typeface="Arial" panose="020B0604020202020204" pitchFamily="34" charset="0"/>
              <a:buChar char="–"/>
              <a:defRPr sz="2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746125" indent="-290513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tx2"/>
              </a:buClr>
              <a:buFont typeface="Arial" panose="020B0604020202020204" pitchFamily="34" charset="0"/>
              <a:buChar char="›"/>
              <a:defRPr sz="2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974725" indent="-288925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tx2"/>
              </a:buClr>
              <a:buFont typeface="Arial" panose="020B0604020202020204" pitchFamily="34" charset="0"/>
              <a:buChar char="-"/>
              <a:defRPr sz="2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8A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Regional slides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4DBED22-9CB1-47C3-857B-9BAFAE7ED241}"/>
              </a:ext>
            </a:extLst>
          </p:cNvPr>
          <p:cNvSpPr txBox="1"/>
          <p:nvPr userDrawn="1"/>
        </p:nvSpPr>
        <p:spPr>
          <a:xfrm>
            <a:off x="479425" y="1852136"/>
            <a:ext cx="7369175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400" dirty="0">
                <a:solidFill>
                  <a:srgbClr val="009FDF"/>
                </a:solidFill>
                <a:latin typeface="Arial"/>
              </a:rPr>
              <a:t>This secondary slide serves as an introduction </a:t>
            </a:r>
            <a:br>
              <a:rPr lang="en-US" sz="2400" dirty="0">
                <a:solidFill>
                  <a:srgbClr val="009FDF"/>
                </a:solidFill>
                <a:latin typeface="Arial"/>
              </a:rPr>
            </a:br>
            <a:r>
              <a:rPr lang="en-US" sz="2400" dirty="0">
                <a:solidFill>
                  <a:srgbClr val="009FDF"/>
                </a:solidFill>
                <a:latin typeface="Arial"/>
              </a:rPr>
              <a:t>for a specific region.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68AB9F0-8767-4BAB-8151-845E8940C55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400" y="2725593"/>
            <a:ext cx="1337310" cy="290652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4B99FEE-F273-44AE-B871-5044E32385D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143945" y="2725593"/>
            <a:ext cx="4201036" cy="344660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2D39EB8-C12B-4691-AC80-F60BAC20D545}"/>
              </a:ext>
            </a:extLst>
          </p:cNvPr>
          <p:cNvSpPr txBox="1"/>
          <p:nvPr userDrawn="1"/>
        </p:nvSpPr>
        <p:spPr>
          <a:xfrm>
            <a:off x="479425" y="2725593"/>
            <a:ext cx="2263775" cy="241091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800"/>
              </a:spcAft>
            </a:pPr>
            <a:r>
              <a:rPr lang="en-US" sz="1400" dirty="0">
                <a:solidFill>
                  <a:srgbClr val="000000"/>
                </a:solidFill>
                <a:latin typeface="Arial"/>
              </a:rPr>
              <a:t>Select your desired </a:t>
            </a:r>
            <a:br>
              <a:rPr lang="en-US" sz="1400" dirty="0">
                <a:solidFill>
                  <a:srgbClr val="000000"/>
                </a:solidFill>
                <a:latin typeface="Arial"/>
              </a:rPr>
            </a:br>
            <a:r>
              <a:rPr lang="en-US" sz="1400" dirty="0">
                <a:solidFill>
                  <a:srgbClr val="000000"/>
                </a:solidFill>
                <a:latin typeface="Arial"/>
              </a:rPr>
              <a:t>region slide:</a:t>
            </a:r>
          </a:p>
          <a:p>
            <a:pPr marL="228600" indent="-228600">
              <a:spcAft>
                <a:spcPts val="600"/>
              </a:spcAft>
              <a:buFontTx/>
              <a:buAutoNum type="arabicPeriod"/>
            </a:pPr>
            <a:r>
              <a:rPr lang="en-US" sz="1400" dirty="0">
                <a:solidFill>
                  <a:srgbClr val="000000"/>
                </a:solidFill>
                <a:latin typeface="Arial"/>
              </a:rPr>
              <a:t>Right-click on this slide </a:t>
            </a:r>
            <a:br>
              <a:rPr lang="en-US" sz="1400" dirty="0">
                <a:solidFill>
                  <a:srgbClr val="000000"/>
                </a:solidFill>
                <a:latin typeface="Arial"/>
              </a:rPr>
            </a:br>
            <a:r>
              <a:rPr lang="en-US" sz="1400" dirty="0">
                <a:solidFill>
                  <a:srgbClr val="000000"/>
                </a:solidFill>
                <a:latin typeface="Arial"/>
              </a:rPr>
              <a:t>and select LAYOUT.</a:t>
            </a:r>
          </a:p>
          <a:p>
            <a:pPr marL="228600" indent="-228600">
              <a:spcAft>
                <a:spcPts val="600"/>
              </a:spcAft>
              <a:buFontTx/>
              <a:buAutoNum type="arabicPeriod"/>
            </a:pPr>
            <a:r>
              <a:rPr lang="en-US" sz="1400" dirty="0">
                <a:solidFill>
                  <a:srgbClr val="000000"/>
                </a:solidFill>
                <a:latin typeface="Arial"/>
              </a:rPr>
              <a:t>Under AIE Regional Attributes Slides, choose the specific region slide.</a:t>
            </a:r>
          </a:p>
          <a:p>
            <a:pPr marL="228600" indent="-228600">
              <a:spcAft>
                <a:spcPts val="600"/>
              </a:spcAft>
              <a:buFontTx/>
              <a:buAutoNum type="arabicPeriod"/>
            </a:pPr>
            <a:r>
              <a:rPr lang="en-US" sz="1400" dirty="0">
                <a:solidFill>
                  <a:srgbClr val="000000"/>
                </a:solidFill>
                <a:latin typeface="Arial"/>
              </a:rPr>
              <a:t>Ensure that this slide </a:t>
            </a:r>
            <a:br>
              <a:rPr lang="en-US" sz="1400" dirty="0">
                <a:solidFill>
                  <a:srgbClr val="000000"/>
                </a:solidFill>
                <a:latin typeface="Arial"/>
              </a:rPr>
            </a:br>
            <a:r>
              <a:rPr lang="en-US" sz="1400" dirty="0">
                <a:solidFill>
                  <a:srgbClr val="000000"/>
                </a:solidFill>
                <a:latin typeface="Arial"/>
              </a:rPr>
              <a:t>immediately follows </a:t>
            </a:r>
            <a:br>
              <a:rPr lang="en-US" sz="1400" dirty="0">
                <a:solidFill>
                  <a:srgbClr val="000000"/>
                </a:solidFill>
                <a:latin typeface="Arial"/>
              </a:rPr>
            </a:br>
            <a:r>
              <a:rPr lang="en-US" sz="1400" dirty="0">
                <a:solidFill>
                  <a:srgbClr val="000000"/>
                </a:solidFill>
                <a:latin typeface="Arial"/>
              </a:rPr>
              <a:t>the cover.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3FEF4792-B417-490B-BF59-F6E8048BB29E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373" y="6470838"/>
            <a:ext cx="2239331" cy="158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1933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rth Americ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27333D57-3EDC-4D5C-AB22-87310C3D1F7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  <p:sp>
        <p:nvSpPr>
          <p:cNvPr id="4" name="Rectangle: Rounded Corners 3">
            <a:hlinkClick r:id="rId3"/>
            <a:extLst>
              <a:ext uri="{FF2B5EF4-FFF2-40B4-BE49-F238E27FC236}">
                <a16:creationId xmlns:a16="http://schemas.microsoft.com/office/drawing/2014/main" id="{479DE3CB-84CA-4499-B181-414EE8F996E5}"/>
              </a:ext>
            </a:extLst>
          </p:cNvPr>
          <p:cNvSpPr/>
          <p:nvPr userDrawn="1"/>
        </p:nvSpPr>
        <p:spPr>
          <a:xfrm>
            <a:off x="6629400" y="6019800"/>
            <a:ext cx="1272699" cy="38118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1707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ited Sta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D2B66F15-7A72-43BE-8504-31775A50C3F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  <p:sp>
        <p:nvSpPr>
          <p:cNvPr id="4" name="Rectangle: Rounded Corners 3">
            <a:hlinkClick r:id="rId3"/>
            <a:extLst>
              <a:ext uri="{FF2B5EF4-FFF2-40B4-BE49-F238E27FC236}">
                <a16:creationId xmlns:a16="http://schemas.microsoft.com/office/drawing/2014/main" id="{79A3BA95-D6A4-4837-8027-FA31E2DBF3B1}"/>
              </a:ext>
            </a:extLst>
          </p:cNvPr>
          <p:cNvSpPr/>
          <p:nvPr userDrawn="1"/>
        </p:nvSpPr>
        <p:spPr>
          <a:xfrm>
            <a:off x="6629400" y="6019800"/>
            <a:ext cx="1272699" cy="38118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9906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na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, website&#10;&#10;Description automatically generated">
            <a:extLst>
              <a:ext uri="{FF2B5EF4-FFF2-40B4-BE49-F238E27FC236}">
                <a16:creationId xmlns:a16="http://schemas.microsoft.com/office/drawing/2014/main" id="{45839EE4-F068-45C5-89A2-E76BE418087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  <p:sp>
        <p:nvSpPr>
          <p:cNvPr id="4" name="Rectangle: Rounded Corners 3">
            <a:hlinkClick r:id="rId3"/>
            <a:extLst>
              <a:ext uri="{FF2B5EF4-FFF2-40B4-BE49-F238E27FC236}">
                <a16:creationId xmlns:a16="http://schemas.microsoft.com/office/drawing/2014/main" id="{2A367F31-42BD-4D9B-A19D-843B8AC4801A}"/>
              </a:ext>
            </a:extLst>
          </p:cNvPr>
          <p:cNvSpPr/>
          <p:nvPr userDrawn="1"/>
        </p:nvSpPr>
        <p:spPr>
          <a:xfrm>
            <a:off x="6629400" y="6019800"/>
            <a:ext cx="1272699" cy="38118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0939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tin Americ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757192A1-1606-4048-A901-AF57460C6C4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  <p:sp>
        <p:nvSpPr>
          <p:cNvPr id="4" name="Rectangle: Rounded Corners 3">
            <a:hlinkClick r:id="rId3"/>
            <a:extLst>
              <a:ext uri="{FF2B5EF4-FFF2-40B4-BE49-F238E27FC236}">
                <a16:creationId xmlns:a16="http://schemas.microsoft.com/office/drawing/2014/main" id="{7C0C1C45-1B96-4271-BB48-22F78401D3FC}"/>
              </a:ext>
            </a:extLst>
          </p:cNvPr>
          <p:cNvSpPr/>
          <p:nvPr userDrawn="1"/>
        </p:nvSpPr>
        <p:spPr>
          <a:xfrm>
            <a:off x="6629400" y="6019800"/>
            <a:ext cx="1272699" cy="38118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05683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rgent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51A83B5C-5A20-4132-9D11-AED5CD12A13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  <p:sp>
        <p:nvSpPr>
          <p:cNvPr id="4" name="Rectangle: Rounded Corners 3">
            <a:hlinkClick r:id="rId3"/>
            <a:extLst>
              <a:ext uri="{FF2B5EF4-FFF2-40B4-BE49-F238E27FC236}">
                <a16:creationId xmlns:a16="http://schemas.microsoft.com/office/drawing/2014/main" id="{33CD8EC5-83B0-4C77-AC6F-BB9FD3005D60}"/>
              </a:ext>
            </a:extLst>
          </p:cNvPr>
          <p:cNvSpPr/>
          <p:nvPr userDrawn="1"/>
        </p:nvSpPr>
        <p:spPr>
          <a:xfrm>
            <a:off x="6629400" y="6019800"/>
            <a:ext cx="1272699" cy="38118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71375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xi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BB0A50E-CA64-46BE-BE75-19BB6860151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  <p:sp>
        <p:nvSpPr>
          <p:cNvPr id="4" name="Rectangle: Rounded Corners 3">
            <a:hlinkClick r:id="rId3"/>
            <a:extLst>
              <a:ext uri="{FF2B5EF4-FFF2-40B4-BE49-F238E27FC236}">
                <a16:creationId xmlns:a16="http://schemas.microsoft.com/office/drawing/2014/main" id="{18EA448E-3494-4957-8005-04CC54E255D4}"/>
              </a:ext>
            </a:extLst>
          </p:cNvPr>
          <p:cNvSpPr/>
          <p:nvPr userDrawn="1"/>
        </p:nvSpPr>
        <p:spPr>
          <a:xfrm>
            <a:off x="6629400" y="6019800"/>
            <a:ext cx="1272699" cy="38118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19208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azi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D500F20F-21A7-4AB1-B00A-C64D4E46321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  <p:sp>
        <p:nvSpPr>
          <p:cNvPr id="4" name="Rectangle: Rounded Corners 3">
            <a:hlinkClick r:id="rId3"/>
            <a:extLst>
              <a:ext uri="{FF2B5EF4-FFF2-40B4-BE49-F238E27FC236}">
                <a16:creationId xmlns:a16="http://schemas.microsoft.com/office/drawing/2014/main" id="{A9D42F6C-B34F-4C71-9F18-E04CC6FBE076}"/>
              </a:ext>
            </a:extLst>
          </p:cNvPr>
          <p:cNvSpPr/>
          <p:nvPr userDrawn="1"/>
        </p:nvSpPr>
        <p:spPr>
          <a:xfrm>
            <a:off x="6629400" y="6019800"/>
            <a:ext cx="1272699" cy="38118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6914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iE Attribu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5199ED22-A60F-4BA1-8C4B-89022DDCC38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  <p:sp>
        <p:nvSpPr>
          <p:cNvPr id="4" name="Rectangle: Rounded Corners 3">
            <a:hlinkClick r:id="rId3"/>
            <a:extLst>
              <a:ext uri="{FF2B5EF4-FFF2-40B4-BE49-F238E27FC236}">
                <a16:creationId xmlns:a16="http://schemas.microsoft.com/office/drawing/2014/main" id="{56B88B5B-5D38-4F83-8A2A-0AF5B649A5B3}"/>
              </a:ext>
            </a:extLst>
          </p:cNvPr>
          <p:cNvSpPr/>
          <p:nvPr userDrawn="1"/>
        </p:nvSpPr>
        <p:spPr>
          <a:xfrm>
            <a:off x="6629400" y="6019800"/>
            <a:ext cx="1272699" cy="38118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36306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A5712355-63BD-42DB-9068-17C6C22C21A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  <p:sp>
        <p:nvSpPr>
          <p:cNvPr id="4" name="Rectangle: Rounded Corners 3">
            <a:hlinkClick r:id="rId3"/>
            <a:extLst>
              <a:ext uri="{FF2B5EF4-FFF2-40B4-BE49-F238E27FC236}">
                <a16:creationId xmlns:a16="http://schemas.microsoft.com/office/drawing/2014/main" id="{5253908B-E8F5-48D2-A8DB-6053E0303DA0}"/>
              </a:ext>
            </a:extLst>
          </p:cNvPr>
          <p:cNvSpPr/>
          <p:nvPr userDrawn="1"/>
        </p:nvSpPr>
        <p:spPr>
          <a:xfrm>
            <a:off x="6629400" y="6019800"/>
            <a:ext cx="1272699" cy="38118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18483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ric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B85E3C2-ECE8-45BE-9471-60EA9D6E19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  <p:sp>
        <p:nvSpPr>
          <p:cNvPr id="4" name="Rectangle: Rounded Corners 3">
            <a:hlinkClick r:id="rId3"/>
            <a:extLst>
              <a:ext uri="{FF2B5EF4-FFF2-40B4-BE49-F238E27FC236}">
                <a16:creationId xmlns:a16="http://schemas.microsoft.com/office/drawing/2014/main" id="{BF32DC2B-F2F2-424E-8839-90B45E2AD762}"/>
              </a:ext>
            </a:extLst>
          </p:cNvPr>
          <p:cNvSpPr/>
          <p:nvPr userDrawn="1"/>
        </p:nvSpPr>
        <p:spPr>
          <a:xfrm>
            <a:off x="6629400" y="6019800"/>
            <a:ext cx="1272699" cy="38118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21311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ral &amp; Eastern Euro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D7CE23A2-CC7F-4EDA-AEF3-81413BACF69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  <p:sp>
        <p:nvSpPr>
          <p:cNvPr id="4" name="Rectangle: Rounded Corners 3">
            <a:hlinkClick r:id="rId3"/>
            <a:extLst>
              <a:ext uri="{FF2B5EF4-FFF2-40B4-BE49-F238E27FC236}">
                <a16:creationId xmlns:a16="http://schemas.microsoft.com/office/drawing/2014/main" id="{8F3ABC2E-B35B-49D5-8EB0-E4D2DD7338A4}"/>
              </a:ext>
            </a:extLst>
          </p:cNvPr>
          <p:cNvSpPr/>
          <p:nvPr userDrawn="1"/>
        </p:nvSpPr>
        <p:spPr>
          <a:xfrm>
            <a:off x="6629400" y="6019800"/>
            <a:ext cx="1272699" cy="38118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57646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ance &amp; Benel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1C40DB5-2950-4B72-B8E1-752D078E8F1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  <p:sp>
        <p:nvSpPr>
          <p:cNvPr id="4" name="Rectangle: Rounded Corners 3">
            <a:hlinkClick r:id="rId3"/>
            <a:extLst>
              <a:ext uri="{FF2B5EF4-FFF2-40B4-BE49-F238E27FC236}">
                <a16:creationId xmlns:a16="http://schemas.microsoft.com/office/drawing/2014/main" id="{29F019AA-CB0C-4DF5-B884-3544BBBEA7C6}"/>
              </a:ext>
            </a:extLst>
          </p:cNvPr>
          <p:cNvSpPr/>
          <p:nvPr userDrawn="1"/>
        </p:nvSpPr>
        <p:spPr>
          <a:xfrm>
            <a:off x="6629400" y="6019800"/>
            <a:ext cx="1272699" cy="38118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90545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rmany, Austria &amp; Switzerla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6519D1C-B9F6-468E-9E9B-22B570818EC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32886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ddle Ea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8FBF98F8-67E4-45BC-907E-45D82223FCA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  <p:sp>
        <p:nvSpPr>
          <p:cNvPr id="4" name="Rectangle: Rounded Corners 3">
            <a:hlinkClick r:id="rId3"/>
            <a:extLst>
              <a:ext uri="{FF2B5EF4-FFF2-40B4-BE49-F238E27FC236}">
                <a16:creationId xmlns:a16="http://schemas.microsoft.com/office/drawing/2014/main" id="{43C16362-5B9F-4A82-A3FF-BED7191AA61A}"/>
              </a:ext>
            </a:extLst>
          </p:cNvPr>
          <p:cNvSpPr/>
          <p:nvPr userDrawn="1"/>
        </p:nvSpPr>
        <p:spPr>
          <a:xfrm>
            <a:off x="6629400" y="6019800"/>
            <a:ext cx="1272699" cy="38118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7295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rd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52FC209-BB45-4427-A4D8-104474FDC9D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  <p:sp>
        <p:nvSpPr>
          <p:cNvPr id="4" name="Rectangle: Rounded Corners 3">
            <a:hlinkClick r:id="rId3"/>
            <a:extLst>
              <a:ext uri="{FF2B5EF4-FFF2-40B4-BE49-F238E27FC236}">
                <a16:creationId xmlns:a16="http://schemas.microsoft.com/office/drawing/2014/main" id="{2313DE4E-FFB3-45DE-9424-241D17839786}"/>
              </a:ext>
            </a:extLst>
          </p:cNvPr>
          <p:cNvSpPr/>
          <p:nvPr userDrawn="1"/>
        </p:nvSpPr>
        <p:spPr>
          <a:xfrm>
            <a:off x="6629400" y="6019800"/>
            <a:ext cx="1272699" cy="38118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88199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uthern Euro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EAC9A385-26F6-46D7-972B-1FF68C6C021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  <p:sp>
        <p:nvSpPr>
          <p:cNvPr id="4" name="Rectangle: Rounded Corners 3">
            <a:hlinkClick r:id="rId3"/>
            <a:extLst>
              <a:ext uri="{FF2B5EF4-FFF2-40B4-BE49-F238E27FC236}">
                <a16:creationId xmlns:a16="http://schemas.microsoft.com/office/drawing/2014/main" id="{70312036-7A5E-4897-AEA6-980BFB3F24B7}"/>
              </a:ext>
            </a:extLst>
          </p:cNvPr>
          <p:cNvSpPr/>
          <p:nvPr userDrawn="1"/>
        </p:nvSpPr>
        <p:spPr>
          <a:xfrm>
            <a:off x="6629400" y="6019800"/>
            <a:ext cx="1272699" cy="38118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69669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ssia &amp; C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33E1C3-13B2-49ED-8551-7F47A098498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54" y="428"/>
            <a:ext cx="12189091" cy="6857143"/>
          </a:xfrm>
          <a:prstGeom prst="rect">
            <a:avLst/>
          </a:prstGeom>
        </p:spPr>
      </p:pic>
      <p:sp>
        <p:nvSpPr>
          <p:cNvPr id="4" name="Rectangle: Rounded Corners 3">
            <a:hlinkClick r:id="rId3"/>
            <a:extLst>
              <a:ext uri="{FF2B5EF4-FFF2-40B4-BE49-F238E27FC236}">
                <a16:creationId xmlns:a16="http://schemas.microsoft.com/office/drawing/2014/main" id="{B560CB14-2453-4582-BA56-82E5FD5154DA}"/>
              </a:ext>
            </a:extLst>
          </p:cNvPr>
          <p:cNvSpPr/>
          <p:nvPr userDrawn="1"/>
        </p:nvSpPr>
        <p:spPr>
          <a:xfrm>
            <a:off x="6629400" y="6019800"/>
            <a:ext cx="1272699" cy="38118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66049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ited Kingdom &amp; Irela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22309198-034E-44DE-840D-0E780434ECB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  <p:sp>
        <p:nvSpPr>
          <p:cNvPr id="4" name="Rectangle: Rounded Corners 3">
            <a:hlinkClick r:id="rId3"/>
            <a:extLst>
              <a:ext uri="{FF2B5EF4-FFF2-40B4-BE49-F238E27FC236}">
                <a16:creationId xmlns:a16="http://schemas.microsoft.com/office/drawing/2014/main" id="{227FB9ED-F870-4B90-A225-202B4EE3F650}"/>
              </a:ext>
            </a:extLst>
          </p:cNvPr>
          <p:cNvSpPr/>
          <p:nvPr userDrawn="1"/>
        </p:nvSpPr>
        <p:spPr>
          <a:xfrm>
            <a:off x="6629400" y="6019800"/>
            <a:ext cx="1272699" cy="38118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4977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3090" y="2671508"/>
            <a:ext cx="9427790" cy="815608"/>
          </a:xfrm>
        </p:spPr>
        <p:txBody>
          <a:bodyPr numCol="1">
            <a:spAutoFit/>
          </a:bodyPr>
          <a:lstStyle>
            <a:lvl1pPr marL="457200" indent="-4572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Font typeface="+mj-lt"/>
              <a:buAutoNum type="arabicPeriod"/>
              <a:defRPr sz="2400">
                <a:solidFill>
                  <a:schemeClr val="bg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423091" y="1508125"/>
            <a:ext cx="9427790" cy="83099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43451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sia Pacif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4AFF8DB0-25B8-41D1-9DF9-CBFF49FAF56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  <p:sp>
        <p:nvSpPr>
          <p:cNvPr id="4" name="Rectangle: Rounded Corners 3">
            <a:hlinkClick r:id="rId3"/>
            <a:extLst>
              <a:ext uri="{FF2B5EF4-FFF2-40B4-BE49-F238E27FC236}">
                <a16:creationId xmlns:a16="http://schemas.microsoft.com/office/drawing/2014/main" id="{923C3047-B0D7-4012-89C0-40DA2D82ACFA}"/>
              </a:ext>
            </a:extLst>
          </p:cNvPr>
          <p:cNvSpPr/>
          <p:nvPr userDrawn="1"/>
        </p:nvSpPr>
        <p:spPr>
          <a:xfrm>
            <a:off x="6629400" y="6019800"/>
            <a:ext cx="1272699" cy="38118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40767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rthern Ch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3571BFA-F6FF-43BE-B122-9EA1E833827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  <p:sp>
        <p:nvSpPr>
          <p:cNvPr id="4" name="Rectangle: Rounded Corners 3">
            <a:hlinkClick r:id="rId3"/>
            <a:extLst>
              <a:ext uri="{FF2B5EF4-FFF2-40B4-BE49-F238E27FC236}">
                <a16:creationId xmlns:a16="http://schemas.microsoft.com/office/drawing/2014/main" id="{6E828E67-A63D-4EF0-8454-8D784EBEC7FA}"/>
              </a:ext>
            </a:extLst>
          </p:cNvPr>
          <p:cNvSpPr/>
          <p:nvPr userDrawn="1"/>
        </p:nvSpPr>
        <p:spPr>
          <a:xfrm>
            <a:off x="6629400" y="6019800"/>
            <a:ext cx="1272699" cy="38118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713507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ral Ch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BFA7FCBE-D108-4A62-B8EB-669BE254536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  <p:sp>
        <p:nvSpPr>
          <p:cNvPr id="4" name="Rectangle: Rounded Corners 3">
            <a:hlinkClick r:id="rId3"/>
            <a:extLst>
              <a:ext uri="{FF2B5EF4-FFF2-40B4-BE49-F238E27FC236}">
                <a16:creationId xmlns:a16="http://schemas.microsoft.com/office/drawing/2014/main" id="{2661622F-3F23-4D48-ACF1-B96DD13DE7DA}"/>
              </a:ext>
            </a:extLst>
          </p:cNvPr>
          <p:cNvSpPr/>
          <p:nvPr userDrawn="1"/>
        </p:nvSpPr>
        <p:spPr>
          <a:xfrm>
            <a:off x="6629400" y="6019800"/>
            <a:ext cx="1272699" cy="38118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64100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uthern China &amp; Taiw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C58C079B-4B56-4559-8691-3A1139AAA76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  <p:sp>
        <p:nvSpPr>
          <p:cNvPr id="4" name="Rectangle: Rounded Corners 3">
            <a:hlinkClick r:id="rId3"/>
            <a:extLst>
              <a:ext uri="{FF2B5EF4-FFF2-40B4-BE49-F238E27FC236}">
                <a16:creationId xmlns:a16="http://schemas.microsoft.com/office/drawing/2014/main" id="{7C63101D-5CB3-49EA-ABCC-53BB842031D1}"/>
              </a:ext>
            </a:extLst>
          </p:cNvPr>
          <p:cNvSpPr/>
          <p:nvPr userDrawn="1"/>
        </p:nvSpPr>
        <p:spPr>
          <a:xfrm>
            <a:off x="6629400" y="6019800"/>
            <a:ext cx="1272699" cy="38118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28978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utheast As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B0457C45-2384-4506-BD82-6C5E4CB62B9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  <p:sp>
        <p:nvSpPr>
          <p:cNvPr id="4" name="Rectangle: Rounded Corners 3">
            <a:hlinkClick r:id="rId3"/>
            <a:extLst>
              <a:ext uri="{FF2B5EF4-FFF2-40B4-BE49-F238E27FC236}">
                <a16:creationId xmlns:a16="http://schemas.microsoft.com/office/drawing/2014/main" id="{3FE8E338-5EF4-418E-BA2F-F2A5BE8D99F0}"/>
              </a:ext>
            </a:extLst>
          </p:cNvPr>
          <p:cNvSpPr/>
          <p:nvPr userDrawn="1"/>
        </p:nvSpPr>
        <p:spPr>
          <a:xfrm>
            <a:off x="6629400" y="6019800"/>
            <a:ext cx="1272699" cy="38118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90695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stralia &amp; New Zeala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B7A00610-698E-4C5F-8AF6-B60AD60D7B1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  <p:sp>
        <p:nvSpPr>
          <p:cNvPr id="4" name="Rectangle: Rounded Corners 3">
            <a:hlinkClick r:id="rId3"/>
            <a:extLst>
              <a:ext uri="{FF2B5EF4-FFF2-40B4-BE49-F238E27FC236}">
                <a16:creationId xmlns:a16="http://schemas.microsoft.com/office/drawing/2014/main" id="{048B86C2-B713-4EF8-8259-5C0956C83E38}"/>
              </a:ext>
            </a:extLst>
          </p:cNvPr>
          <p:cNvSpPr/>
          <p:nvPr userDrawn="1"/>
        </p:nvSpPr>
        <p:spPr>
          <a:xfrm>
            <a:off x="6629400" y="6019800"/>
            <a:ext cx="1272699" cy="38118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52416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orea &amp; Mongo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BF4D548D-E57A-4358-9638-CEB323D4469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  <p:sp>
        <p:nvSpPr>
          <p:cNvPr id="4" name="Rectangle: Rounded Corners 3">
            <a:hlinkClick r:id="rId3"/>
            <a:extLst>
              <a:ext uri="{FF2B5EF4-FFF2-40B4-BE49-F238E27FC236}">
                <a16:creationId xmlns:a16="http://schemas.microsoft.com/office/drawing/2014/main" id="{3B212FD7-61F6-4060-8B95-5D26432E39B5}"/>
              </a:ext>
            </a:extLst>
          </p:cNvPr>
          <p:cNvSpPr/>
          <p:nvPr userDrawn="1"/>
        </p:nvSpPr>
        <p:spPr>
          <a:xfrm>
            <a:off x="6629400" y="6019800"/>
            <a:ext cx="1272699" cy="38118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90713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Jap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ap&#10;&#10;Description automatically generated">
            <a:extLst>
              <a:ext uri="{FF2B5EF4-FFF2-40B4-BE49-F238E27FC236}">
                <a16:creationId xmlns:a16="http://schemas.microsoft.com/office/drawing/2014/main" id="{F117748A-76E8-4A90-AAF4-547CEE26947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  <p:sp>
        <p:nvSpPr>
          <p:cNvPr id="4" name="Rectangle: Rounded Corners 3">
            <a:hlinkClick r:id="rId3"/>
            <a:extLst>
              <a:ext uri="{FF2B5EF4-FFF2-40B4-BE49-F238E27FC236}">
                <a16:creationId xmlns:a16="http://schemas.microsoft.com/office/drawing/2014/main" id="{27DF380C-FD1E-4474-8AF9-AAE34D509EE3}"/>
              </a:ext>
            </a:extLst>
          </p:cNvPr>
          <p:cNvSpPr/>
          <p:nvPr userDrawn="1"/>
        </p:nvSpPr>
        <p:spPr>
          <a:xfrm>
            <a:off x="6629400" y="6019800"/>
            <a:ext cx="1272699" cy="38118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95090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uth As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DEB17CBE-50C9-4774-80DF-3E871B192C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  <p:sp>
        <p:nvSpPr>
          <p:cNvPr id="4" name="Rectangle: Rounded Corners 3">
            <a:hlinkClick r:id="rId3"/>
            <a:extLst>
              <a:ext uri="{FF2B5EF4-FFF2-40B4-BE49-F238E27FC236}">
                <a16:creationId xmlns:a16="http://schemas.microsoft.com/office/drawing/2014/main" id="{31A51014-471C-4FAB-AD57-B32784E122AF}"/>
              </a:ext>
            </a:extLst>
          </p:cNvPr>
          <p:cNvSpPr/>
          <p:nvPr userDrawn="1"/>
        </p:nvSpPr>
        <p:spPr>
          <a:xfrm>
            <a:off x="6629400" y="6019800"/>
            <a:ext cx="1272699" cy="38118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3872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66800" y="2073859"/>
            <a:ext cx="2789555" cy="2616101"/>
          </a:xfrm>
          <a:noFill/>
          <a:ln>
            <a:noFill/>
          </a:ln>
        </p:spPr>
        <p:txBody>
          <a:bodyPr/>
          <a:lstStyle>
            <a:lvl1pPr algn="r">
              <a:defRPr sz="17000"/>
            </a:lvl1pPr>
          </a:lstStyle>
          <a:p>
            <a:r>
              <a:rPr lang="en-US" dirty="0"/>
              <a:t>1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4450080" y="2067609"/>
            <a:ext cx="0" cy="2662232"/>
          </a:xfrm>
          <a:prstGeom prst="line">
            <a:avLst/>
          </a:prstGeom>
          <a:ln w="539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5155151" y="2187147"/>
            <a:ext cx="6273033" cy="2446638"/>
          </a:xfrm>
        </p:spPr>
        <p:txBody>
          <a:bodyPr numCol="1" anchor="ctr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40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202272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 (ONE CO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9424" y="1828801"/>
            <a:ext cx="11268075" cy="4114800"/>
          </a:xfrm>
        </p:spPr>
        <p:txBody>
          <a:bodyPr numCol="1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28A0"/>
              </a:buClr>
              <a:buSzTx/>
              <a:buFont typeface="Arial" panose="020B0604020202020204" pitchFamily="34" charset="0"/>
              <a:buNone/>
              <a:tabLst/>
              <a:defRPr/>
            </a:lvl1pPr>
            <a:lvl2pPr marL="288925" marR="0" indent="-288925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9FDF"/>
              </a:buClr>
              <a:buSzTx/>
              <a:buFont typeface="Arial" panose="020B0604020202020204" pitchFamily="34" charset="0"/>
              <a:buChar char="»"/>
              <a:tabLst/>
              <a:defRPr/>
            </a:lvl2pPr>
            <a:lvl3pPr marL="517525" marR="0" indent="-284163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9FDF"/>
              </a:buClr>
              <a:buSzTx/>
              <a:buFont typeface="Arial" panose="020B0604020202020204" pitchFamily="34" charset="0"/>
              <a:buChar char="–"/>
              <a:tabLst/>
              <a:defRPr/>
            </a:lvl3pPr>
            <a:lvl4pPr marL="746125" marR="0" indent="-290513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9FDF"/>
              </a:buClr>
              <a:buSzTx/>
              <a:buFont typeface="Arial" panose="020B0604020202020204" pitchFamily="34" charset="0"/>
              <a:buChar char="›"/>
              <a:tabLst/>
              <a:defRPr/>
            </a:lvl4pPr>
            <a:lvl5pPr marL="974725" marR="0" indent="-288925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9FDF"/>
              </a:buClr>
              <a:buSzTx/>
              <a:buFont typeface="Arial" panose="020B0604020202020204" pitchFamily="34" charset="0"/>
              <a:buChar char="-"/>
              <a:tabLst/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28A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to edit Master text styles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28A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Second level</a:t>
            </a: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28A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Third level</a:t>
            </a:r>
          </a:p>
          <a:p>
            <a:pPr marL="0" marR="0" lvl="3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28A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Fourth level</a:t>
            </a:r>
          </a:p>
          <a:p>
            <a:pPr marL="0" marR="0" lvl="4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28A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Fifth level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79425" y="1080373"/>
            <a:ext cx="11268074" cy="430887"/>
          </a:xfrm>
        </p:spPr>
        <p:txBody>
          <a:bodyPr wrap="square" numCol="1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800">
                <a:solidFill>
                  <a:schemeClr val="bg2">
                    <a:lumMod val="65000"/>
                    <a:lumOff val="35000"/>
                  </a:schemeClr>
                </a:solidFill>
              </a:defRPr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9424" y="457200"/>
            <a:ext cx="11268075" cy="61555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35791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 (TWO CO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9425" y="1828801"/>
            <a:ext cx="5480050" cy="4114800"/>
          </a:xfrm>
        </p:spPr>
        <p:txBody>
          <a:bodyPr numCol="1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28A0"/>
              </a:buClr>
              <a:buSzTx/>
              <a:buFont typeface="Arial" panose="020B0604020202020204" pitchFamily="34" charset="0"/>
              <a:buNone/>
              <a:tabLst/>
              <a:defRPr sz="2400"/>
            </a:lvl1pPr>
            <a:lvl2pPr marL="288925" marR="0" indent="-288925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9FDF"/>
              </a:buClr>
              <a:buSzTx/>
              <a:buFont typeface="Arial" panose="020B0604020202020204" pitchFamily="34" charset="0"/>
              <a:buChar char="»"/>
              <a:tabLst/>
              <a:defRPr sz="2000"/>
            </a:lvl2pPr>
            <a:lvl3pPr marL="517525" marR="0" indent="-284163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9FDF"/>
              </a:buClr>
              <a:buSzTx/>
              <a:buFont typeface="Arial" panose="020B0604020202020204" pitchFamily="34" charset="0"/>
              <a:buChar char="–"/>
              <a:tabLst/>
              <a:defRPr sz="2000"/>
            </a:lvl3pPr>
            <a:lvl4pPr marL="746125" marR="0" indent="-290513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9FDF"/>
              </a:buClr>
              <a:buSzTx/>
              <a:buFont typeface="Arial" panose="020B0604020202020204" pitchFamily="34" charset="0"/>
              <a:buChar char="›"/>
              <a:tabLst/>
              <a:defRPr sz="1800"/>
            </a:lvl4pPr>
            <a:lvl5pPr marL="974725" marR="0" indent="-288925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9FDF"/>
              </a:buClr>
              <a:buSzTx/>
              <a:buFont typeface="Arial" panose="020B0604020202020204" pitchFamily="34" charset="0"/>
              <a:buChar char="-"/>
              <a:tabLst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79425" y="1077238"/>
            <a:ext cx="11268075" cy="430887"/>
          </a:xfrm>
        </p:spPr>
        <p:txBody>
          <a:bodyPr wrap="square" numCol="1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800">
                <a:solidFill>
                  <a:schemeClr val="bg2">
                    <a:lumMod val="65000"/>
                    <a:lumOff val="35000"/>
                  </a:schemeClr>
                </a:solidFill>
              </a:defRPr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1"/>
          </p:nvPr>
        </p:nvSpPr>
        <p:spPr>
          <a:xfrm>
            <a:off x="6232526" y="1828801"/>
            <a:ext cx="5514974" cy="4114800"/>
          </a:xfrm>
        </p:spPr>
        <p:txBody>
          <a:bodyPr numCol="1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28A0"/>
              </a:buClr>
              <a:buSzTx/>
              <a:buFont typeface="Arial" panose="020B0604020202020204" pitchFamily="34" charset="0"/>
              <a:buNone/>
              <a:tabLst/>
              <a:defRPr sz="2400"/>
            </a:lvl1pPr>
            <a:lvl2pPr marL="288925" marR="0" indent="-288925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9FDF"/>
              </a:buClr>
              <a:buSzTx/>
              <a:buFont typeface="Arial" panose="020B0604020202020204" pitchFamily="34" charset="0"/>
              <a:buChar char="»"/>
              <a:tabLst/>
              <a:defRPr sz="2000"/>
            </a:lvl2pPr>
            <a:lvl3pPr marL="517525" marR="0" indent="-284163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9FDF"/>
              </a:buClr>
              <a:buSzTx/>
              <a:buFont typeface="Arial" panose="020B0604020202020204" pitchFamily="34" charset="0"/>
              <a:buChar char="–"/>
              <a:tabLst/>
              <a:defRPr sz="2000"/>
            </a:lvl3pPr>
            <a:lvl4pPr marL="746125" marR="0" indent="-290513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9FDF"/>
              </a:buClr>
              <a:buSzTx/>
              <a:buFont typeface="Arial" panose="020B0604020202020204" pitchFamily="34" charset="0"/>
              <a:buChar char="›"/>
              <a:tabLst/>
              <a:defRPr sz="1800"/>
            </a:lvl4pPr>
            <a:lvl5pPr marL="974725" marR="0" indent="-288925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9FDF"/>
              </a:buClr>
              <a:buSzTx/>
              <a:buFont typeface="Arial" panose="020B0604020202020204" pitchFamily="34" charset="0"/>
              <a:buChar char="-"/>
              <a:tabLst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8774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/3 Text &amp; 2/3 Siz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0" y="0"/>
            <a:ext cx="4038601" cy="6858000"/>
          </a:xfrm>
          <a:noFill/>
          <a:ln>
            <a:noFill/>
          </a:ln>
        </p:spPr>
        <p:txBody>
          <a:bodyPr lIns="457200" tIns="457200" rIns="457200" bIns="822960" numCol="1" anchor="t" anchorCtr="0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038601" y="0"/>
            <a:ext cx="8149691" cy="6858000"/>
          </a:xfrm>
        </p:spPr>
        <p:txBody>
          <a:bodyPr lIns="548640" tIns="548640" rIns="548640" bIns="54864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373" y="6470838"/>
            <a:ext cx="2239331" cy="158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9285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/3 Text &amp; 1/3 Siz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0" y="0"/>
            <a:ext cx="8153400" cy="6858000"/>
          </a:xfrm>
          <a:noFill/>
          <a:ln>
            <a:noFill/>
          </a:ln>
        </p:spPr>
        <p:txBody>
          <a:bodyPr lIns="457200" tIns="457200" rIns="457200" bIns="822960" numCol="1" anchor="t" anchorCtr="0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153400" y="0"/>
            <a:ext cx="4034893" cy="6858000"/>
          </a:xfrm>
        </p:spPr>
        <p:txBody>
          <a:bodyPr lIns="548640" tIns="548640" rIns="548640" bIns="54864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373" y="6470838"/>
            <a:ext cx="2239331" cy="158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4215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Siz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12188293" cy="6858000"/>
          </a:xfrm>
        </p:spPr>
        <p:txBody>
          <a:bodyPr lIns="457200" tIns="457200" rIns="457200" bIns="45720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0997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theme" Target="../theme/theme2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9425" y="457200"/>
            <a:ext cx="11268075" cy="615553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9425" y="1828801"/>
            <a:ext cx="11268075" cy="4114800"/>
          </a:xfrm>
          <a:prstGeom prst="rect">
            <a:avLst/>
          </a:prstGeom>
        </p:spPr>
        <p:txBody>
          <a:bodyPr vert="horz" wrap="square" lIns="0" tIns="0" rIns="0" bIns="0" numCol="1" spcCol="22860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0" y="6400800"/>
            <a:ext cx="12192000" cy="301752"/>
          </a:xfrm>
          <a:prstGeom prst="rect">
            <a:avLst/>
          </a:prstGeom>
          <a:solidFill>
            <a:srgbClr val="E2E2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MasterTitle"/>
          <p:cNvSpPr txBox="1">
            <a:spLocks/>
          </p:cNvSpPr>
          <p:nvPr userDrawn="1"/>
        </p:nvSpPr>
        <p:spPr>
          <a:xfrm>
            <a:off x="5721826" y="6400802"/>
            <a:ext cx="5565712" cy="30175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200" b="1" dirty="0">
                <a:solidFill>
                  <a:srgbClr val="5252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Presentation Title, Date</a:t>
            </a:r>
          </a:p>
        </p:txBody>
      </p:sp>
      <p:sp>
        <p:nvSpPr>
          <p:cNvPr id="21" name="Rectangle 47"/>
          <p:cNvSpPr txBox="1">
            <a:spLocks noChangeArrowheads="1"/>
          </p:cNvSpPr>
          <p:nvPr userDrawn="1"/>
        </p:nvSpPr>
        <p:spPr bwMode="gray">
          <a:xfrm>
            <a:off x="11288077" y="6400800"/>
            <a:ext cx="458756" cy="30175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 sz="900">
                <a:solidFill>
                  <a:schemeClr val="tx1"/>
                </a:solidFill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26BA2513-99A6-4249-8CA7-3700E62FDB97}" type="slidenum">
              <a:rPr lang="en-US" sz="1200" b="1" kern="1200" noProof="0" smtClean="0">
                <a:solidFill>
                  <a:srgbClr val="52525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‹#›</a:t>
            </a:fld>
            <a:endParaRPr lang="en-US" sz="1200" b="1" kern="1200" noProof="0" dirty="0">
              <a:solidFill>
                <a:srgbClr val="525252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373" y="6470838"/>
            <a:ext cx="2239331" cy="158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911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7" r:id="rId2"/>
    <p:sldLayoutId id="2147483651" r:id="rId3"/>
    <p:sldLayoutId id="2147483661" r:id="rId4"/>
    <p:sldLayoutId id="2147483663" r:id="rId5"/>
    <p:sldLayoutId id="2147483650" r:id="rId6"/>
    <p:sldLayoutId id="2147483657" r:id="rId7"/>
    <p:sldLayoutId id="2147483664" r:id="rId8"/>
    <p:sldLayoutId id="2147483655" r:id="rId9"/>
    <p:sldLayoutId id="2147483665" r:id="rId10"/>
    <p:sldLayoutId id="2147483662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800"/>
        </a:spcBef>
        <a:buClr>
          <a:schemeClr val="tx1"/>
        </a:buClr>
        <a:buFont typeface="Arial" panose="020B0604020202020204" pitchFamily="34" charset="0"/>
        <a:buNone/>
        <a:defRPr sz="2800" kern="1200">
          <a:solidFill>
            <a:schemeClr val="bg2"/>
          </a:solidFill>
          <a:latin typeface="+mn-lt"/>
          <a:ea typeface="+mn-ea"/>
          <a:cs typeface="+mn-cs"/>
        </a:defRPr>
      </a:lvl1pPr>
      <a:lvl2pPr marL="288925" indent="-288925" algn="l" defTabSz="914400" rtl="0" eaLnBrk="1" latinLnBrk="0" hangingPunct="1">
        <a:lnSpc>
          <a:spcPct val="100000"/>
        </a:lnSpc>
        <a:spcBef>
          <a:spcPts val="1200"/>
        </a:spcBef>
        <a:buClr>
          <a:schemeClr val="tx2"/>
        </a:buClr>
        <a:buFont typeface="Arial" panose="020B0604020202020204" pitchFamily="34" charset="0"/>
        <a:buChar char="»"/>
        <a:defRPr sz="2400" kern="1200">
          <a:solidFill>
            <a:schemeClr val="bg2"/>
          </a:solidFill>
          <a:latin typeface="+mn-lt"/>
          <a:ea typeface="+mn-ea"/>
          <a:cs typeface="+mn-cs"/>
        </a:defRPr>
      </a:lvl2pPr>
      <a:lvl3pPr marL="517525" indent="-284163" algn="l" defTabSz="914400" rtl="0" eaLnBrk="1" latinLnBrk="0" hangingPunct="1">
        <a:lnSpc>
          <a:spcPct val="100000"/>
        </a:lnSpc>
        <a:spcBef>
          <a:spcPts val="1200"/>
        </a:spcBef>
        <a:buClr>
          <a:schemeClr val="tx2"/>
        </a:buClr>
        <a:buFont typeface="Arial" panose="020B0604020202020204" pitchFamily="34" charset="0"/>
        <a:buChar char="–"/>
        <a:defRPr sz="2400" kern="1200">
          <a:solidFill>
            <a:schemeClr val="bg2"/>
          </a:solidFill>
          <a:latin typeface="+mn-lt"/>
          <a:ea typeface="+mn-ea"/>
          <a:cs typeface="+mn-cs"/>
        </a:defRPr>
      </a:lvl3pPr>
      <a:lvl4pPr marL="746125" indent="-290513" algn="l" defTabSz="914400" rtl="0" eaLnBrk="1" latinLnBrk="0" hangingPunct="1">
        <a:lnSpc>
          <a:spcPct val="100000"/>
        </a:lnSpc>
        <a:spcBef>
          <a:spcPts val="1200"/>
        </a:spcBef>
        <a:buClr>
          <a:schemeClr val="tx2"/>
        </a:buClr>
        <a:buFont typeface="Arial" panose="020B0604020202020204" pitchFamily="34" charset="0"/>
        <a:buChar char="›"/>
        <a:defRPr sz="2000" kern="1200">
          <a:solidFill>
            <a:schemeClr val="bg2"/>
          </a:solidFill>
          <a:latin typeface="+mn-lt"/>
          <a:ea typeface="+mn-ea"/>
          <a:cs typeface="+mn-cs"/>
        </a:defRPr>
      </a:lvl4pPr>
      <a:lvl5pPr marL="974725" indent="-288925" algn="l" defTabSz="914400" rtl="0" eaLnBrk="1" latinLnBrk="0" hangingPunct="1">
        <a:lnSpc>
          <a:spcPct val="100000"/>
        </a:lnSpc>
        <a:spcBef>
          <a:spcPts val="1200"/>
        </a:spcBef>
        <a:buClr>
          <a:schemeClr val="tx2"/>
        </a:buClr>
        <a:buFont typeface="Arial" panose="020B0604020202020204" pitchFamily="34" charset="0"/>
        <a:buChar char="-"/>
        <a:defRPr sz="2000" kern="1200">
          <a:solidFill>
            <a:schemeClr val="bg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pos="7400" userDrawn="1">
          <p15:clr>
            <a:srgbClr val="F26B43"/>
          </p15:clr>
        </p15:guide>
        <p15:guide id="3" pos="302" userDrawn="1">
          <p15:clr>
            <a:srgbClr val="F26B43"/>
          </p15:clr>
        </p15:guide>
        <p15:guide id="4" orient="horz" pos="2160" userDrawn="1">
          <p15:clr>
            <a:srgbClr val="F26B43"/>
          </p15:clr>
        </p15:guide>
        <p15:guide id="5" orient="horz" pos="288" userDrawn="1">
          <p15:clr>
            <a:srgbClr val="F26B43"/>
          </p15:clr>
        </p15:guide>
        <p15:guide id="7" orient="horz" pos="4032" userDrawn="1">
          <p15:clr>
            <a:srgbClr val="F26B43"/>
          </p15:clr>
        </p15:guide>
        <p15:guide id="8" orient="horz" pos="3744" userDrawn="1">
          <p15:clr>
            <a:srgbClr val="F26B43"/>
          </p15:clr>
        </p15:guide>
        <p15:guide id="9" pos="2544" userDrawn="1">
          <p15:clr>
            <a:srgbClr val="F26B43"/>
          </p15:clr>
        </p15:guide>
        <p15:guide id="10" pos="5136" userDrawn="1">
          <p15:clr>
            <a:srgbClr val="F26B43"/>
          </p15:clr>
        </p15:guide>
        <p15:guide id="11" orient="horz" pos="1152" userDrawn="1">
          <p15:clr>
            <a:srgbClr val="F26B43"/>
          </p15:clr>
        </p15:guide>
        <p15:guide id="12" orient="horz" pos="950" userDrawn="1">
          <p15:clr>
            <a:srgbClr val="F26B43"/>
          </p15:clr>
        </p15:guide>
        <p15:guide id="13" pos="3754" userDrawn="1">
          <p15:clr>
            <a:srgbClr val="F26B43"/>
          </p15:clr>
        </p15:guide>
        <p15:guide id="14" pos="3926" userDrawn="1">
          <p15:clr>
            <a:srgbClr val="F26B43"/>
          </p15:clr>
        </p15:guide>
        <p15:guide id="15" orient="horz" pos="239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090261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  <p:sldLayoutId id="2147483679" r:id="rId13"/>
    <p:sldLayoutId id="2147483680" r:id="rId14"/>
    <p:sldLayoutId id="2147483681" r:id="rId15"/>
    <p:sldLayoutId id="2147483682" r:id="rId16"/>
    <p:sldLayoutId id="2147483683" r:id="rId17"/>
    <p:sldLayoutId id="2147483684" r:id="rId18"/>
    <p:sldLayoutId id="2147483685" r:id="rId19"/>
    <p:sldLayoutId id="2147483686" r:id="rId20"/>
    <p:sldLayoutId id="2147483687" r:id="rId21"/>
    <p:sldLayoutId id="2147483688" r:id="rId22"/>
    <p:sldLayoutId id="2147483689" r:id="rId23"/>
    <p:sldLayoutId id="2147483690" r:id="rId24"/>
    <p:sldLayoutId id="2147483691" r:id="rId25"/>
    <p:sldLayoutId id="2147483692" r:id="rId26"/>
    <p:sldLayoutId id="2147483693" r:id="rId2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sv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0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" y="3803904"/>
            <a:ext cx="12188952" cy="2139696"/>
          </a:xfrm>
        </p:spPr>
        <p:txBody>
          <a:bodyPr/>
          <a:lstStyle/>
          <a:p>
            <a:r>
              <a:rPr lang="en-US" dirty="0"/>
              <a:t>All Things Agile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>
              <a:spcBef>
                <a:spcPts val="0"/>
              </a:spcBef>
              <a:buClrTx/>
              <a:defRPr/>
            </a:pPr>
            <a:r>
              <a:rPr lang="en-US" dirty="0"/>
              <a:t>MMMM, YYYY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spcBef>
                <a:spcPts val="0"/>
              </a:spcBef>
              <a:buClrTx/>
              <a:defRPr/>
            </a:pPr>
            <a:r>
              <a:rPr lang="en-US" dirty="0"/>
              <a:t>Vikram Shekhawat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15156346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79424" y="457200"/>
            <a:ext cx="11268075" cy="492443"/>
          </a:xfrm>
        </p:spPr>
        <p:txBody>
          <a:bodyPr/>
          <a:lstStyle/>
          <a:p>
            <a:r>
              <a:rPr lang="en-US" sz="3200" dirty="0"/>
              <a:t>Scrum Ceremonies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CC9CF7D0-74A1-57A9-801E-5E77DBE4030E}"/>
              </a:ext>
            </a:extLst>
          </p:cNvPr>
          <p:cNvSpPr txBox="1">
            <a:spLocks/>
          </p:cNvSpPr>
          <p:nvPr/>
        </p:nvSpPr>
        <p:spPr>
          <a:xfrm>
            <a:off x="479424" y="1600200"/>
            <a:ext cx="4476988" cy="389472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1"/>
              </a:buClr>
              <a:buFont typeface="Arial" panose="020B0604020202020204" pitchFamily="34" charset="0"/>
              <a:buNone/>
              <a:defRPr sz="2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288925" indent="-288925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tx2"/>
              </a:buClr>
              <a:buFont typeface="Arial" panose="020B0604020202020204" pitchFamily="34" charset="0"/>
              <a:buChar char="»"/>
              <a:defRPr sz="2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517525" indent="-284163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tx2"/>
              </a:buClr>
              <a:buFont typeface="Arial" panose="020B0604020202020204" pitchFamily="34" charset="0"/>
              <a:buChar char="–"/>
              <a:defRPr sz="2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746125" indent="-290513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tx2"/>
              </a:buClr>
              <a:buFont typeface="Arial" panose="020B0604020202020204" pitchFamily="34" charset="0"/>
              <a:buChar char="›"/>
              <a:defRPr sz="20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974725" indent="-288925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tx2"/>
              </a:buClr>
              <a:buFont typeface="Arial" panose="020B0604020202020204" pitchFamily="34" charset="0"/>
              <a:buChar char="-"/>
              <a:defRPr sz="20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sz="1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Input</a:t>
            </a: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AutoNum type="arabicPeriod"/>
            </a:pPr>
            <a:r>
              <a:rPr lang="en-US" sz="1600" dirty="0">
                <a:solidFill>
                  <a:srgbClr val="0070C0"/>
                </a:solidFill>
                <a:latin typeface="Verdana" panose="020B0604030504040204" pitchFamily="34" charset="0"/>
              </a:rPr>
              <a:t>Sprint Planning</a:t>
            </a: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AutoNum type="arabicPeriod"/>
            </a:pPr>
            <a:r>
              <a:rPr lang="en-US" sz="1600" dirty="0">
                <a:solidFill>
                  <a:srgbClr val="0070C0"/>
                </a:solidFill>
                <a:latin typeface="Verdana" panose="020B0604030504040204" pitchFamily="34" charset="0"/>
              </a:rPr>
              <a:t>Daily Stand-ups</a:t>
            </a: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AutoNum type="arabicPeriod"/>
            </a:pPr>
            <a:r>
              <a:rPr lang="en-US" sz="1600" dirty="0">
                <a:solidFill>
                  <a:srgbClr val="0070C0"/>
                </a:solidFill>
                <a:latin typeface="Verdana" panose="020B0604030504040204" pitchFamily="34" charset="0"/>
              </a:rPr>
              <a:t>Sprint review</a:t>
            </a: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AutoNum type="arabicPeriod"/>
            </a:pPr>
            <a:r>
              <a:rPr lang="en-US" sz="1600" dirty="0">
                <a:solidFill>
                  <a:srgbClr val="0070C0"/>
                </a:solidFill>
                <a:latin typeface="Verdana" panose="020B0604030504040204" pitchFamily="34" charset="0"/>
              </a:rPr>
              <a:t>Retrospective </a:t>
            </a: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AutoNum type="arabicPeriod"/>
            </a:pPr>
            <a:r>
              <a:rPr lang="en-US" sz="1600" dirty="0">
                <a:solidFill>
                  <a:srgbClr val="0070C0"/>
                </a:solidFill>
                <a:latin typeface="Verdana" panose="020B0604030504040204" pitchFamily="34" charset="0"/>
              </a:rPr>
              <a:t>Backlog grooming/refinement</a:t>
            </a:r>
          </a:p>
        </p:txBody>
      </p:sp>
      <p:pic>
        <p:nvPicPr>
          <p:cNvPr id="3" name="Picture 2" descr="The Scrum Framework">
            <a:extLst>
              <a:ext uri="{FF2B5EF4-FFF2-40B4-BE49-F238E27FC236}">
                <a16:creationId xmlns:a16="http://schemas.microsoft.com/office/drawing/2014/main" id="{F0FBCAF3-9658-CFD1-D08F-0E7CF58357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86201" y="1066800"/>
            <a:ext cx="7924800" cy="4029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135E10F-DD32-E8F1-0F29-49145E41EA6D}"/>
              </a:ext>
            </a:extLst>
          </p:cNvPr>
          <p:cNvSpPr/>
          <p:nvPr/>
        </p:nvSpPr>
        <p:spPr>
          <a:xfrm>
            <a:off x="4419600" y="5181600"/>
            <a:ext cx="7086600" cy="2286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Backlog Grooming</a:t>
            </a:r>
            <a:endParaRPr lang="en-IN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65552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79424" y="457200"/>
            <a:ext cx="11268075" cy="492443"/>
          </a:xfrm>
        </p:spPr>
        <p:txBody>
          <a:bodyPr/>
          <a:lstStyle/>
          <a:p>
            <a:r>
              <a:rPr lang="en-US" sz="3200" dirty="0"/>
              <a:t>Minimum viable product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08EC6E-F907-5DBA-2C63-9032A0007D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8800" y="1452061"/>
            <a:ext cx="5811741" cy="3733800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9F4532E-03D6-EB2A-C54A-8AA56001DAC3}"/>
              </a:ext>
            </a:extLst>
          </p:cNvPr>
          <p:cNvSpPr txBox="1">
            <a:spLocks/>
          </p:cNvSpPr>
          <p:nvPr/>
        </p:nvSpPr>
        <p:spPr>
          <a:xfrm>
            <a:off x="479424" y="2971800"/>
            <a:ext cx="4930776" cy="149016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1"/>
              </a:buClr>
              <a:buFont typeface="Arial" panose="020B0604020202020204" pitchFamily="34" charset="0"/>
              <a:buNone/>
              <a:defRPr sz="2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288925" indent="-288925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tx2"/>
              </a:buClr>
              <a:buFont typeface="Arial" panose="020B0604020202020204" pitchFamily="34" charset="0"/>
              <a:buChar char="»"/>
              <a:defRPr sz="2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517525" indent="-284163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tx2"/>
              </a:buClr>
              <a:buFont typeface="Arial" panose="020B0604020202020204" pitchFamily="34" charset="0"/>
              <a:buChar char="–"/>
              <a:defRPr sz="2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746125" indent="-290513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tx2"/>
              </a:buClr>
              <a:buFont typeface="Arial" panose="020B0604020202020204" pitchFamily="34" charset="0"/>
              <a:buChar char="›"/>
              <a:defRPr sz="20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974725" indent="-288925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tx2"/>
              </a:buClr>
              <a:buFont typeface="Arial" panose="020B0604020202020204" pitchFamily="34" charset="0"/>
              <a:buChar char="-"/>
              <a:defRPr sz="20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sz="1600" b="0" i="0" dirty="0"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A minimum viable product is a version of a product with just enough features to be usable by early customers who can then provide feedback for future product development.</a:t>
            </a:r>
            <a:endParaRPr lang="en-US" sz="1600" dirty="0">
              <a:solidFill>
                <a:srgbClr val="0070C0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7177087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61962" y="152400"/>
            <a:ext cx="11268075" cy="492443"/>
          </a:xfrm>
        </p:spPr>
        <p:txBody>
          <a:bodyPr/>
          <a:lstStyle/>
          <a:p>
            <a:r>
              <a:rPr lang="en-US" sz="3200" dirty="0"/>
              <a:t>User Stories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A08948-3C56-3374-A23F-3C1BBFC45EDC}"/>
              </a:ext>
            </a:extLst>
          </p:cNvPr>
          <p:cNvSpPr txBox="1"/>
          <p:nvPr/>
        </p:nvSpPr>
        <p:spPr>
          <a:xfrm>
            <a:off x="399937" y="838200"/>
            <a:ext cx="5664164" cy="542775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defTabSz="9144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</a:pPr>
            <a:r>
              <a:rPr lang="en-US" b="1" dirty="0"/>
              <a:t>Story</a:t>
            </a:r>
            <a:r>
              <a:rPr lang="en-US" sz="1600" dirty="0"/>
              <a:t> - </a:t>
            </a:r>
            <a:r>
              <a:rPr lang="en-US" sz="1600" dirty="0">
                <a:solidFill>
                  <a:srgbClr val="0070C0"/>
                </a:solidFill>
              </a:rPr>
              <a:t>A user story is a smallest unit of work in Agile methodology, describing the desired functionality from an end user's perspective</a:t>
            </a:r>
          </a:p>
          <a:p>
            <a:pPr defTabSz="9144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</a:pPr>
            <a:r>
              <a:rPr lang="en-US" sz="1600" i="0" dirty="0">
                <a:latin typeface="Verdana" panose="020B0604030504040204" pitchFamily="34" charset="0"/>
                <a:ea typeface="Verdana" panose="020B0604030504040204" pitchFamily="34" charset="0"/>
              </a:rPr>
              <a:t>Story Template: </a:t>
            </a:r>
          </a:p>
          <a:p>
            <a:pPr defTabSz="9144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</a:pPr>
            <a:r>
              <a:rPr lang="en-US" sz="1200" i="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“</a:t>
            </a:r>
            <a:r>
              <a:rPr lang="en-US" sz="1200" b="1" i="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As a </a:t>
            </a:r>
            <a:r>
              <a:rPr lang="en-US" sz="1200" i="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(intended user), </a:t>
            </a:r>
          </a:p>
          <a:p>
            <a:pPr defTabSz="9144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</a:pPr>
            <a:r>
              <a:rPr lang="en-US" sz="1200" b="1" i="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want to </a:t>
            </a:r>
            <a:r>
              <a:rPr lang="en-US" sz="1200" i="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(intended action), </a:t>
            </a:r>
          </a:p>
          <a:p>
            <a:pPr defTabSz="9144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</a:pPr>
            <a:r>
              <a:rPr lang="en-US" sz="1200" b="1" i="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so that </a:t>
            </a:r>
            <a:r>
              <a:rPr lang="en-US" sz="1200" i="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(goal/outcome of action).” </a:t>
            </a:r>
          </a:p>
          <a:p>
            <a:pPr defTabSz="9144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</a:pPr>
            <a:endParaRPr lang="en-US" sz="1600" i="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defTabSz="9144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</a:pPr>
            <a:r>
              <a:rPr lang="en-US" b="1" dirty="0"/>
              <a:t>Acceptance Criteria</a:t>
            </a:r>
            <a:r>
              <a:rPr lang="en-US" sz="1600" dirty="0"/>
              <a:t>: </a:t>
            </a:r>
            <a:r>
              <a:rPr lang="en-US" sz="1600" dirty="0">
                <a:solidFill>
                  <a:srgbClr val="0070C0"/>
                </a:solidFill>
              </a:rPr>
              <a:t>AC for a story is the set of conditions that a specific feature or function must meet in order for the user to accept the functionality. </a:t>
            </a:r>
          </a:p>
          <a:p>
            <a:pPr defTabSz="9144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</a:pPr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</a:rPr>
              <a:t>AC T</a:t>
            </a:r>
            <a:r>
              <a:rPr lang="en-US" sz="1600" i="0" dirty="0">
                <a:latin typeface="Verdana" panose="020B0604030504040204" pitchFamily="34" charset="0"/>
                <a:ea typeface="Verdana" panose="020B0604030504040204" pitchFamily="34" charset="0"/>
              </a:rPr>
              <a:t>emplate: </a:t>
            </a:r>
          </a:p>
          <a:p>
            <a:pPr defTabSz="9144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</a:pPr>
            <a:r>
              <a:rPr lang="en-US" sz="1200" i="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“</a:t>
            </a:r>
            <a:r>
              <a:rPr lang="en-US" sz="1200" b="1" i="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Scenario: </a:t>
            </a:r>
            <a:r>
              <a:rPr lang="en-US" sz="1200" i="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(explain scenario). </a:t>
            </a:r>
          </a:p>
          <a:p>
            <a:pPr defTabSz="9144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</a:pPr>
            <a:r>
              <a:rPr lang="en-US" sz="1200" b="1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Given</a:t>
            </a:r>
            <a:r>
              <a:rPr lang="en-US" sz="1200" i="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(how things begin), </a:t>
            </a:r>
          </a:p>
          <a:p>
            <a:pPr defTabSz="9144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</a:pPr>
            <a:r>
              <a:rPr lang="en-US" sz="1200" b="1" i="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when </a:t>
            </a:r>
            <a:r>
              <a:rPr lang="en-US" sz="1200" i="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(action taken), </a:t>
            </a:r>
          </a:p>
          <a:p>
            <a:pPr defTabSz="9144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</a:pPr>
            <a:r>
              <a:rPr lang="en-US" sz="1200" b="1" i="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then</a:t>
            </a:r>
            <a:r>
              <a:rPr lang="en-US" sz="1200" i="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(outcome of taking action)</a:t>
            </a:r>
            <a:endParaRPr lang="en-US" sz="1200" dirty="0">
              <a:solidFill>
                <a:srgbClr val="0070C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3" name="Picture 2" descr="Writing Effective User Stories">
            <a:extLst>
              <a:ext uri="{FF2B5EF4-FFF2-40B4-BE49-F238E27FC236}">
                <a16:creationId xmlns:a16="http://schemas.microsoft.com/office/drawing/2014/main" id="{26B78865-4F5A-50DF-9A7D-D753A5E88A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64101" y="1267851"/>
            <a:ext cx="5889221" cy="4322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10888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79424" y="457200"/>
            <a:ext cx="11268075" cy="492443"/>
          </a:xfrm>
        </p:spPr>
        <p:txBody>
          <a:bodyPr/>
          <a:lstStyle/>
          <a:p>
            <a:r>
              <a:rPr lang="en-US" sz="3200" dirty="0"/>
              <a:t>Agile Estimations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A4B2D814-3BFD-D706-46DB-1A9366E2AFD2}"/>
              </a:ext>
            </a:extLst>
          </p:cNvPr>
          <p:cNvSpPr txBox="1">
            <a:spLocks/>
          </p:cNvSpPr>
          <p:nvPr/>
        </p:nvSpPr>
        <p:spPr>
          <a:xfrm>
            <a:off x="479424" y="1371600"/>
            <a:ext cx="4476988" cy="3200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1"/>
              </a:buClr>
              <a:buFont typeface="Arial" panose="020B0604020202020204" pitchFamily="34" charset="0"/>
              <a:buNone/>
              <a:defRPr sz="2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288925" indent="-288925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tx2"/>
              </a:buClr>
              <a:buFont typeface="Arial" panose="020B0604020202020204" pitchFamily="34" charset="0"/>
              <a:buChar char="»"/>
              <a:defRPr sz="2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517525" indent="-284163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tx2"/>
              </a:buClr>
              <a:buFont typeface="Arial" panose="020B0604020202020204" pitchFamily="34" charset="0"/>
              <a:buChar char="–"/>
              <a:defRPr sz="2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746125" indent="-290513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tx2"/>
              </a:buClr>
              <a:buFont typeface="Arial" panose="020B0604020202020204" pitchFamily="34" charset="0"/>
              <a:buChar char="›"/>
              <a:defRPr sz="20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974725" indent="-288925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tx2"/>
              </a:buClr>
              <a:buFont typeface="Arial" panose="020B0604020202020204" pitchFamily="34" charset="0"/>
              <a:buChar char="-"/>
              <a:defRPr sz="20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sz="1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Popular Estimation Techniques</a:t>
            </a: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AutoNum type="arabicPeriod"/>
            </a:pPr>
            <a:r>
              <a:rPr lang="en-US" sz="1600" dirty="0">
                <a:solidFill>
                  <a:srgbClr val="0070C0"/>
                </a:solidFill>
                <a:latin typeface="Verdana" panose="020B0604030504040204" pitchFamily="34" charset="0"/>
              </a:rPr>
              <a:t>Planning Poker</a:t>
            </a: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AutoNum type="arabicPeriod"/>
            </a:pPr>
            <a:r>
              <a:rPr lang="en-US" sz="1600" dirty="0">
                <a:solidFill>
                  <a:srgbClr val="0070C0"/>
                </a:solidFill>
                <a:latin typeface="Verdana" panose="020B0604030504040204" pitchFamily="34" charset="0"/>
              </a:rPr>
              <a:t>T-shirt sizing</a:t>
            </a: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AutoNum type="arabicPeriod"/>
            </a:pPr>
            <a:r>
              <a:rPr lang="en-US" sz="1600" dirty="0">
                <a:solidFill>
                  <a:srgbClr val="0070C0"/>
                </a:solidFill>
                <a:latin typeface="Verdana" panose="020B0604030504040204" pitchFamily="34" charset="0"/>
              </a:rPr>
              <a:t>Three points estimation</a:t>
            </a: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AutoNum type="arabicPeriod"/>
            </a:pPr>
            <a:r>
              <a:rPr lang="en-US" sz="1600" dirty="0">
                <a:solidFill>
                  <a:srgbClr val="0070C0"/>
                </a:solidFill>
                <a:latin typeface="Verdana" panose="020B0604030504040204" pitchFamily="34" charset="0"/>
              </a:rPr>
              <a:t>Bucket System</a:t>
            </a: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AutoNum type="arabicPeriod"/>
            </a:pPr>
            <a:r>
              <a:rPr lang="en-US" sz="1600" dirty="0">
                <a:solidFill>
                  <a:srgbClr val="0070C0"/>
                </a:solidFill>
                <a:latin typeface="Verdana" panose="020B0604030504040204" pitchFamily="34" charset="0"/>
              </a:rPr>
              <a:t>Affinity Estimation</a:t>
            </a:r>
          </a:p>
        </p:txBody>
      </p:sp>
      <p:pic>
        <p:nvPicPr>
          <p:cNvPr id="3" name="Picture 2" descr="Agile - Story Point Estimation - DEV Community">
            <a:extLst>
              <a:ext uri="{FF2B5EF4-FFF2-40B4-BE49-F238E27FC236}">
                <a16:creationId xmlns:a16="http://schemas.microsoft.com/office/drawing/2014/main" id="{322AAED7-B3D9-24F1-879A-EA8CD427B7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35"/>
          <a:stretch/>
        </p:blipFill>
        <p:spPr bwMode="auto">
          <a:xfrm>
            <a:off x="5257800" y="1447800"/>
            <a:ext cx="6167438" cy="3343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2B72170-B5FC-A4FB-98F2-76F39DFCAD81}"/>
              </a:ext>
            </a:extLst>
          </p:cNvPr>
          <p:cNvSpPr txBox="1">
            <a:spLocks/>
          </p:cNvSpPr>
          <p:nvPr/>
        </p:nvSpPr>
        <p:spPr>
          <a:xfrm>
            <a:off x="479424" y="5181600"/>
            <a:ext cx="4476988" cy="10668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1"/>
              </a:buClr>
              <a:buFont typeface="Arial" panose="020B0604020202020204" pitchFamily="34" charset="0"/>
              <a:buNone/>
              <a:defRPr sz="2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288925" indent="-288925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tx2"/>
              </a:buClr>
              <a:buFont typeface="Arial" panose="020B0604020202020204" pitchFamily="34" charset="0"/>
              <a:buChar char="»"/>
              <a:defRPr sz="2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517525" indent="-284163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tx2"/>
              </a:buClr>
              <a:buFont typeface="Arial" panose="020B0604020202020204" pitchFamily="34" charset="0"/>
              <a:buChar char="–"/>
              <a:defRPr sz="2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746125" indent="-290513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tx2"/>
              </a:buClr>
              <a:buFont typeface="Arial" panose="020B0604020202020204" pitchFamily="34" charset="0"/>
              <a:buChar char="›"/>
              <a:defRPr sz="20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974725" indent="-288925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tx2"/>
              </a:buClr>
              <a:buFont typeface="Arial" panose="020B0604020202020204" pitchFamily="34" charset="0"/>
              <a:buChar char="-"/>
              <a:defRPr sz="20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sz="18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MoSCoW</a:t>
            </a:r>
            <a:r>
              <a:rPr lang="en-US" sz="1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method – Help with prioritization</a:t>
            </a:r>
          </a:p>
        </p:txBody>
      </p:sp>
    </p:spTree>
    <p:extLst>
      <p:ext uri="{BB962C8B-B14F-4D97-AF65-F5344CB8AC3E}">
        <p14:creationId xmlns:p14="http://schemas.microsoft.com/office/powerpoint/2010/main" val="17234270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79424" y="457200"/>
            <a:ext cx="11268075" cy="492443"/>
          </a:xfrm>
        </p:spPr>
        <p:txBody>
          <a:bodyPr/>
          <a:lstStyle/>
          <a:p>
            <a:r>
              <a:rPr lang="en-US" sz="3200" dirty="0"/>
              <a:t>Continuous Integration, Continuous Delivery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DEB70-6365-0AA6-6282-1A862D7A1B40}"/>
              </a:ext>
            </a:extLst>
          </p:cNvPr>
          <p:cNvSpPr txBox="1"/>
          <p:nvPr/>
        </p:nvSpPr>
        <p:spPr>
          <a:xfrm>
            <a:off x="381000" y="1828562"/>
            <a:ext cx="4772025" cy="34470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600" b="0" i="0" dirty="0"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Continuous integration: </a:t>
            </a:r>
            <a:r>
              <a:rPr lang="en-US" sz="1400" b="0" i="0" dirty="0">
                <a:solidFill>
                  <a:srgbClr val="0070C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CI is an agile and DevOps best practice of routinely integrating code changes into the main branch of a repository, and testing the changes, as early and often as possible.</a:t>
            </a:r>
          </a:p>
          <a:p>
            <a:pPr algn="l"/>
            <a:endParaRPr lang="en-US" sz="1400" dirty="0">
              <a:solidFill>
                <a:srgbClr val="0070C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algn="l"/>
            <a:endParaRPr lang="en-US" sz="1600" b="0" i="0" dirty="0">
              <a:effectLst/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algn="l"/>
            <a:endParaRPr lang="en-US" sz="1600" b="0" i="0" dirty="0">
              <a:effectLst/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algn="l"/>
            <a:r>
              <a:rPr lang="en-US" sz="1600" b="0" i="0" dirty="0"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Continuous </a:t>
            </a:r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</a:rPr>
              <a:t>De</a:t>
            </a:r>
            <a:r>
              <a:rPr lang="en-US" sz="1600" b="0" i="0" dirty="0"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livery: </a:t>
            </a:r>
            <a:r>
              <a:rPr lang="en-US" sz="1400" b="0" i="0" dirty="0">
                <a:solidFill>
                  <a:srgbClr val="0070C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CD enables frequent, systematic, and repeatable software releases. Extending agile software development with continuous delivery provides several benefits, including faster time-to-market, more accurate product builds, enhanced productivity, code reliability, and customer satisfaction.</a:t>
            </a:r>
          </a:p>
        </p:txBody>
      </p:sp>
      <p:pic>
        <p:nvPicPr>
          <p:cNvPr id="6" name="Picture 6" descr="What is Continuous Integration in Agile methodology?">
            <a:extLst>
              <a:ext uri="{FF2B5EF4-FFF2-40B4-BE49-F238E27FC236}">
                <a16:creationId xmlns:a16="http://schemas.microsoft.com/office/drawing/2014/main" id="{7E74750A-66BF-170B-6A40-286A136605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1219200"/>
            <a:ext cx="5634038" cy="4936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98740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57F97C0-A4BA-4F5B-A42A-DF118FB317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0600783"/>
              </p:ext>
            </p:extLst>
          </p:nvPr>
        </p:nvGraphicFramePr>
        <p:xfrm>
          <a:off x="4510631" y="2194560"/>
          <a:ext cx="7236870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6870">
                  <a:extLst>
                    <a:ext uri="{9D8B030D-6E8A-4147-A177-3AD203B41FA5}">
                      <a16:colId xmlns:a16="http://schemas.microsoft.com/office/drawing/2014/main" val="4183560566"/>
                    </a:ext>
                  </a:extLst>
                </a:gridCol>
              </a:tblGrid>
              <a:tr h="18288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ts val="6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6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28A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Questions </a:t>
                      </a:r>
                      <a:br>
                        <a:rPr kumimoji="0" lang="en-GB" sz="6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28A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kumimoji="0" lang="en-GB" sz="6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28A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and Answers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292021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500" b="0" i="0" u="none" strike="noStrike" kern="1200" cap="none" spc="200" normalizeH="0" baseline="0" noProof="0" dirty="0">
                          <a:ln>
                            <a:noFill/>
                          </a:ln>
                          <a:solidFill>
                            <a:srgbClr val="75787B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Vikram Singh Shekhawat</a:t>
                      </a:r>
                    </a:p>
                  </a:txBody>
                  <a:tcPr marT="182880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1817619"/>
                  </a:ext>
                </a:extLst>
              </a:tr>
            </a:tbl>
          </a:graphicData>
        </a:graphic>
      </p:graphicFrame>
      <p:pic>
        <p:nvPicPr>
          <p:cNvPr id="11" name="Graphic 10">
            <a:extLst>
              <a:ext uri="{FF2B5EF4-FFF2-40B4-BE49-F238E27FC236}">
                <a16:creationId xmlns:a16="http://schemas.microsoft.com/office/drawing/2014/main" id="{B808129C-8A5D-485C-8B3A-B61B6F5754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58371" y="673275"/>
            <a:ext cx="3360828" cy="386770"/>
          </a:xfrm>
          <a:prstGeom prst="rect">
            <a:avLst/>
          </a:prstGeom>
        </p:spPr>
      </p:pic>
      <p:pic>
        <p:nvPicPr>
          <p:cNvPr id="12" name="Picture 11" descr="A picture containing night sky&#10;&#10;Description automatically generated">
            <a:extLst>
              <a:ext uri="{FF2B5EF4-FFF2-40B4-BE49-F238E27FC236}">
                <a16:creationId xmlns:a16="http://schemas.microsoft.com/office/drawing/2014/main" id="{9192EFB9-9DF9-4354-8478-39C9ECE96C5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40325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1937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00085" y="214964"/>
            <a:ext cx="9427790" cy="830997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E3FC922-C5CC-7284-15CE-75F07285586E}"/>
              </a:ext>
            </a:extLst>
          </p:cNvPr>
          <p:cNvSpPr txBox="1">
            <a:spLocks/>
          </p:cNvSpPr>
          <p:nvPr/>
        </p:nvSpPr>
        <p:spPr>
          <a:xfrm>
            <a:off x="533400" y="1351429"/>
            <a:ext cx="10448925" cy="477202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1"/>
              </a:buClr>
              <a:buFont typeface="Arial" panose="020B0604020202020204" pitchFamily="34" charset="0"/>
              <a:buNone/>
              <a:defRPr sz="2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288925" indent="-288925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tx2"/>
              </a:buClr>
              <a:buFont typeface="Arial" panose="020B0604020202020204" pitchFamily="34" charset="0"/>
              <a:buChar char="»"/>
              <a:defRPr sz="2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517525" indent="-284163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tx2"/>
              </a:buClr>
              <a:buFont typeface="Arial" panose="020B0604020202020204" pitchFamily="34" charset="0"/>
              <a:buChar char="–"/>
              <a:defRPr sz="2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746125" indent="-290513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tx2"/>
              </a:buClr>
              <a:buFont typeface="Arial" panose="020B0604020202020204" pitchFamily="34" charset="0"/>
              <a:buChar char="›"/>
              <a:defRPr sz="20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974725" indent="-288925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tx2"/>
              </a:buClr>
              <a:buFont typeface="Arial" panose="020B0604020202020204" pitchFamily="34" charset="0"/>
              <a:buChar char="-"/>
              <a:defRPr sz="20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+mj-lt"/>
              <a:buAutoNum type="arabicPeriod"/>
            </a:pPr>
            <a:r>
              <a:rPr lang="en-US" sz="1400" dirty="0">
                <a:solidFill>
                  <a:srgbClr val="0070C0"/>
                </a:solidFill>
              </a:rPr>
              <a:t>Introduction to Agile and Scrum</a:t>
            </a:r>
          </a:p>
          <a:p>
            <a:pPr>
              <a:buFont typeface="+mj-lt"/>
              <a:buAutoNum type="arabicPeriod"/>
            </a:pPr>
            <a:r>
              <a:rPr lang="en-US" sz="1400" dirty="0">
                <a:solidFill>
                  <a:srgbClr val="0070C0"/>
                </a:solidFill>
              </a:rPr>
              <a:t>Agile principles and values</a:t>
            </a:r>
          </a:p>
          <a:p>
            <a:pPr>
              <a:buFont typeface="+mj-lt"/>
              <a:buAutoNum type="arabicPeriod"/>
            </a:pPr>
            <a:r>
              <a:rPr lang="en-US" sz="1400" dirty="0">
                <a:solidFill>
                  <a:srgbClr val="0070C0"/>
                </a:solidFill>
              </a:rPr>
              <a:t>Scrum framework and roles</a:t>
            </a:r>
          </a:p>
          <a:p>
            <a:pPr>
              <a:buFont typeface="+mj-lt"/>
              <a:buAutoNum type="arabicPeriod"/>
            </a:pPr>
            <a:r>
              <a:rPr lang="en-US" sz="1400" dirty="0">
                <a:solidFill>
                  <a:srgbClr val="0070C0"/>
                </a:solidFill>
              </a:rPr>
              <a:t>Sprint planning and execution</a:t>
            </a:r>
          </a:p>
          <a:p>
            <a:pPr>
              <a:buFont typeface="+mj-lt"/>
              <a:buAutoNum type="arabicPeriod"/>
            </a:pPr>
            <a:r>
              <a:rPr lang="en-US" sz="1400" dirty="0">
                <a:solidFill>
                  <a:srgbClr val="0070C0"/>
                </a:solidFill>
              </a:rPr>
              <a:t>Product backlog management</a:t>
            </a:r>
          </a:p>
          <a:p>
            <a:pPr>
              <a:buFont typeface="+mj-lt"/>
              <a:buAutoNum type="arabicPeriod"/>
            </a:pPr>
            <a:r>
              <a:rPr lang="en-US" sz="1400" dirty="0">
                <a:solidFill>
                  <a:srgbClr val="0070C0"/>
                </a:solidFill>
              </a:rPr>
              <a:t>User story writing and acceptance criteria</a:t>
            </a:r>
          </a:p>
          <a:p>
            <a:pPr>
              <a:buFont typeface="+mj-lt"/>
              <a:buAutoNum type="arabicPeriod"/>
            </a:pPr>
            <a:r>
              <a:rPr lang="en-US" sz="1400" dirty="0">
                <a:solidFill>
                  <a:srgbClr val="0070C0"/>
                </a:solidFill>
              </a:rPr>
              <a:t>Agile estimation and planning techniques</a:t>
            </a:r>
          </a:p>
          <a:p>
            <a:pPr>
              <a:buFont typeface="+mj-lt"/>
              <a:buAutoNum type="arabicPeriod"/>
            </a:pPr>
            <a:r>
              <a:rPr lang="en-US" sz="1400" dirty="0">
                <a:solidFill>
                  <a:srgbClr val="0070C0"/>
                </a:solidFill>
              </a:rPr>
              <a:t>Agile testing and quality assurance</a:t>
            </a:r>
          </a:p>
          <a:p>
            <a:pPr>
              <a:buFont typeface="+mj-lt"/>
              <a:buAutoNum type="arabicPeriod"/>
            </a:pPr>
            <a:r>
              <a:rPr lang="en-US" sz="1400" dirty="0">
                <a:solidFill>
                  <a:srgbClr val="0070C0"/>
                </a:solidFill>
              </a:rPr>
              <a:t>Continuous integration and delivery</a:t>
            </a:r>
          </a:p>
          <a:p>
            <a:pPr>
              <a:buFont typeface="+mj-lt"/>
              <a:buAutoNum type="arabicPeriod"/>
            </a:pPr>
            <a:r>
              <a:rPr lang="en-US" sz="1400" dirty="0">
                <a:solidFill>
                  <a:srgbClr val="0070C0"/>
                </a:solidFill>
              </a:rPr>
              <a:t>Agile project management tools and techniques</a:t>
            </a:r>
          </a:p>
        </p:txBody>
      </p:sp>
      <p:pic>
        <p:nvPicPr>
          <p:cNvPr id="7" name="Picture 2" descr="What is Agile? | Agile 101 | Agile Alliance">
            <a:extLst>
              <a:ext uri="{FF2B5EF4-FFF2-40B4-BE49-F238E27FC236}">
                <a16:creationId xmlns:a16="http://schemas.microsoft.com/office/drawing/2014/main" id="{E56416AF-D5A6-CFBB-6A99-3CC90FD2EB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3980" y="1224308"/>
            <a:ext cx="6049345" cy="43053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9517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Agile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E30FB1F-8987-3229-1920-58707D653E69}"/>
              </a:ext>
            </a:extLst>
          </p:cNvPr>
          <p:cNvSpPr txBox="1">
            <a:spLocks/>
          </p:cNvSpPr>
          <p:nvPr/>
        </p:nvSpPr>
        <p:spPr>
          <a:xfrm>
            <a:off x="192085" y="1905000"/>
            <a:ext cx="5921376" cy="37338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1"/>
              </a:buClr>
              <a:buFont typeface="Arial" panose="020B0604020202020204" pitchFamily="34" charset="0"/>
              <a:buNone/>
              <a:defRPr sz="2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288925" indent="-288925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tx2"/>
              </a:buClr>
              <a:buFont typeface="Arial" panose="020B0604020202020204" pitchFamily="34" charset="0"/>
              <a:buChar char="»"/>
              <a:defRPr sz="2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517525" indent="-284163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tx2"/>
              </a:buClr>
              <a:buFont typeface="Arial" panose="020B0604020202020204" pitchFamily="34" charset="0"/>
              <a:buChar char="–"/>
              <a:defRPr sz="2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746125" indent="-290513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tx2"/>
              </a:buClr>
              <a:buFont typeface="Arial" panose="020B0604020202020204" pitchFamily="34" charset="0"/>
              <a:buChar char="›"/>
              <a:defRPr sz="20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974725" indent="-288925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tx2"/>
              </a:buClr>
              <a:buFont typeface="Arial" panose="020B0604020202020204" pitchFamily="34" charset="0"/>
              <a:buChar char="-"/>
              <a:defRPr sz="20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70C0"/>
                </a:solidFill>
              </a:rPr>
              <a:t>Agile typically means responding to Change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70C0"/>
                </a:solidFill>
              </a:rPr>
              <a:t>An iterative delivery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70C0"/>
                </a:solidFill>
              </a:rPr>
              <a:t>Goal driven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70C0"/>
                </a:solidFill>
              </a:rPr>
              <a:t>Seeking feedback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70C0"/>
                </a:solidFill>
              </a:rPr>
              <a:t>Learn and improve</a:t>
            </a:r>
          </a:p>
        </p:txBody>
      </p:sp>
      <p:pic>
        <p:nvPicPr>
          <p:cNvPr id="9" name="Picture 2" descr="Introduction to Agile Methodology | by Nanthicha K | Appsynth">
            <a:extLst>
              <a:ext uri="{FF2B5EF4-FFF2-40B4-BE49-F238E27FC236}">
                <a16:creationId xmlns:a16="http://schemas.microsoft.com/office/drawing/2014/main" id="{6D6AACB2-7F6E-5F27-A1EF-D252AD1F08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00800" y="1754851"/>
            <a:ext cx="4960443" cy="3348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79131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Core Agile Values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EB68FE-1085-19E0-E0B9-365F62832EA8}"/>
              </a:ext>
            </a:extLst>
          </p:cNvPr>
          <p:cNvSpPr txBox="1">
            <a:spLocks/>
          </p:cNvSpPr>
          <p:nvPr/>
        </p:nvSpPr>
        <p:spPr>
          <a:xfrm>
            <a:off x="685800" y="3141175"/>
            <a:ext cx="5643584" cy="114107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1"/>
              </a:buClr>
              <a:buFont typeface="Arial" panose="020B0604020202020204" pitchFamily="34" charset="0"/>
              <a:buNone/>
              <a:defRPr sz="2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288925" indent="-288925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tx2"/>
              </a:buClr>
              <a:buFont typeface="Arial" panose="020B0604020202020204" pitchFamily="34" charset="0"/>
              <a:buChar char="»"/>
              <a:defRPr sz="2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517525" indent="-284163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tx2"/>
              </a:buClr>
              <a:buFont typeface="Arial" panose="020B0604020202020204" pitchFamily="34" charset="0"/>
              <a:buChar char="–"/>
              <a:defRPr sz="2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746125" indent="-290513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tx2"/>
              </a:buClr>
              <a:buFont typeface="Arial" panose="020B0604020202020204" pitchFamily="34" charset="0"/>
              <a:buChar char="›"/>
              <a:defRPr sz="20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974725" indent="-288925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tx2"/>
              </a:buClr>
              <a:buFont typeface="Arial" panose="020B0604020202020204" pitchFamily="34" charset="0"/>
              <a:buChar char="-"/>
              <a:defRPr sz="20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Clr>
                <a:srgbClr val="00B0F0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rgbClr val="00B0F0"/>
                </a:solidFill>
              </a:rPr>
              <a:t>Four Agile Values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DF18771-B9B4-C9BB-64A0-0B003B1DF3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2616" y="381000"/>
            <a:ext cx="5643584" cy="5912093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2F7EC05B-D49C-A554-8C66-9452ADD0C400}"/>
              </a:ext>
            </a:extLst>
          </p:cNvPr>
          <p:cNvSpPr txBox="1">
            <a:spLocks/>
          </p:cNvSpPr>
          <p:nvPr/>
        </p:nvSpPr>
        <p:spPr>
          <a:xfrm>
            <a:off x="685800" y="3150487"/>
            <a:ext cx="5643584" cy="114107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1"/>
              </a:buClr>
              <a:buFont typeface="Arial" panose="020B0604020202020204" pitchFamily="34" charset="0"/>
              <a:buNone/>
              <a:defRPr sz="2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288925" indent="-288925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tx2"/>
              </a:buClr>
              <a:buFont typeface="Arial" panose="020B0604020202020204" pitchFamily="34" charset="0"/>
              <a:buChar char="»"/>
              <a:defRPr sz="2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517525" indent="-284163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tx2"/>
              </a:buClr>
              <a:buFont typeface="Arial" panose="020B0604020202020204" pitchFamily="34" charset="0"/>
              <a:buChar char="–"/>
              <a:defRPr sz="2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746125" indent="-290513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tx2"/>
              </a:buClr>
              <a:buFont typeface="Arial" panose="020B0604020202020204" pitchFamily="34" charset="0"/>
              <a:buChar char="›"/>
              <a:defRPr sz="20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974725" indent="-288925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tx2"/>
              </a:buClr>
              <a:buFont typeface="Arial" panose="020B0604020202020204" pitchFamily="34" charset="0"/>
              <a:buChar char="-"/>
              <a:defRPr sz="20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Clr>
                <a:srgbClr val="0070C0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rgbClr val="0070C0"/>
                </a:solidFill>
              </a:rPr>
              <a:t>Four Agile Values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1418CA1-EF32-DC14-0EDC-66266A8279B2}"/>
              </a:ext>
            </a:extLst>
          </p:cNvPr>
          <p:cNvSpPr txBox="1"/>
          <p:nvPr/>
        </p:nvSpPr>
        <p:spPr>
          <a:xfrm>
            <a:off x="9982200" y="6160930"/>
            <a:ext cx="251460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800" b="0" i="1" dirty="0">
                <a:solidFill>
                  <a:srgbClr val="222222"/>
                </a:solidFill>
                <a:effectLst/>
                <a:latin typeface="Merriweather" panose="020B0604020202020204" pitchFamily="2" charset="0"/>
              </a:rPr>
              <a:t>Source: </a:t>
            </a:r>
            <a:r>
              <a:rPr lang="en-IN" sz="800" b="0" i="1" u="none" strike="noStrike" dirty="0">
                <a:solidFill>
                  <a:srgbClr val="764ABC"/>
                </a:solidFill>
                <a:effectLst/>
                <a:latin typeface="Merriweather" panose="020B0604020202020204" pitchFamily="2" charset="0"/>
              </a:rPr>
              <a:t>@</a:t>
            </a:r>
            <a:r>
              <a:rPr lang="en-IN" sz="800" i="1" dirty="0">
                <a:solidFill>
                  <a:srgbClr val="764ABC"/>
                </a:solidFill>
                <a:latin typeface="Merriweather" panose="020B0604020202020204" pitchFamily="2" charset="0"/>
              </a:rPr>
              <a:t>AgileManifesto.Org</a:t>
            </a:r>
            <a:endParaRPr lang="en-IN" sz="800" dirty="0"/>
          </a:p>
        </p:txBody>
      </p:sp>
    </p:spTree>
    <p:extLst>
      <p:ext uri="{BB962C8B-B14F-4D97-AF65-F5344CB8AC3E}">
        <p14:creationId xmlns:p14="http://schemas.microsoft.com/office/powerpoint/2010/main" val="10957429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24958" y="117093"/>
            <a:ext cx="11268075" cy="492443"/>
          </a:xfrm>
        </p:spPr>
        <p:txBody>
          <a:bodyPr/>
          <a:lstStyle/>
          <a:p>
            <a:r>
              <a:rPr lang="en-US" sz="3200" dirty="0"/>
              <a:t>Agile Principles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EFE76C0-2B0E-1B12-4E37-4559728AF3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1200" y="5785246"/>
            <a:ext cx="4639340" cy="377456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32B9A758-2887-090C-A332-D9302E142C8D}"/>
              </a:ext>
            </a:extLst>
          </p:cNvPr>
          <p:cNvSpPr txBox="1">
            <a:spLocks/>
          </p:cNvSpPr>
          <p:nvPr/>
        </p:nvSpPr>
        <p:spPr>
          <a:xfrm>
            <a:off x="452416" y="3124200"/>
            <a:ext cx="3890984" cy="114107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1"/>
              </a:buClr>
              <a:buFont typeface="Arial" panose="020B0604020202020204" pitchFamily="34" charset="0"/>
              <a:buNone/>
              <a:defRPr sz="2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288925" indent="-288925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tx2"/>
              </a:buClr>
              <a:buFont typeface="Arial" panose="020B0604020202020204" pitchFamily="34" charset="0"/>
              <a:buChar char="»"/>
              <a:defRPr sz="2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517525" indent="-284163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tx2"/>
              </a:buClr>
              <a:buFont typeface="Arial" panose="020B0604020202020204" pitchFamily="34" charset="0"/>
              <a:buChar char="–"/>
              <a:defRPr sz="2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746125" indent="-290513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tx2"/>
              </a:buClr>
              <a:buFont typeface="Arial" panose="020B0604020202020204" pitchFamily="34" charset="0"/>
              <a:buChar char="›"/>
              <a:defRPr sz="20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974725" indent="-288925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tx2"/>
              </a:buClr>
              <a:buFont typeface="Arial" panose="020B0604020202020204" pitchFamily="34" charset="0"/>
              <a:buChar char="-"/>
              <a:defRPr sz="20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Clr>
                <a:srgbClr val="00B0F0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rgbClr val="0070C0"/>
                </a:solidFill>
              </a:rPr>
              <a:t>Twelve Agile Principles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E0CB359-206E-E146-1914-727916002D7E}"/>
              </a:ext>
            </a:extLst>
          </p:cNvPr>
          <p:cNvSpPr txBox="1"/>
          <p:nvPr/>
        </p:nvSpPr>
        <p:spPr>
          <a:xfrm>
            <a:off x="9982200" y="6125353"/>
            <a:ext cx="251460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800" b="0" i="1" dirty="0">
                <a:solidFill>
                  <a:srgbClr val="222222"/>
                </a:solidFill>
                <a:effectLst/>
                <a:latin typeface="Merriweather" panose="020B0604020202020204" pitchFamily="2" charset="0"/>
              </a:rPr>
              <a:t>Source: </a:t>
            </a:r>
            <a:r>
              <a:rPr lang="en-IN" sz="800" b="0" i="1" u="none" strike="noStrike" dirty="0">
                <a:solidFill>
                  <a:srgbClr val="764ABC"/>
                </a:solidFill>
                <a:effectLst/>
                <a:latin typeface="Merriweather" panose="020B0604020202020204" pitchFamily="2" charset="0"/>
              </a:rPr>
              <a:t>@OlgaHeismann</a:t>
            </a:r>
            <a:endParaRPr lang="en-IN" sz="8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AC5168B-2C01-7075-D0D6-B834AE26AB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8625" y="795337"/>
            <a:ext cx="7343775" cy="526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3277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80999" y="152400"/>
            <a:ext cx="11268075" cy="492443"/>
          </a:xfrm>
        </p:spPr>
        <p:txBody>
          <a:bodyPr/>
          <a:lstStyle/>
          <a:p>
            <a:r>
              <a:rPr lang="en-US" sz="3200" dirty="0"/>
              <a:t>Methodologies and Frameworks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E30FB1F-8987-3229-1920-58707D653E69}"/>
              </a:ext>
            </a:extLst>
          </p:cNvPr>
          <p:cNvSpPr txBox="1">
            <a:spLocks/>
          </p:cNvSpPr>
          <p:nvPr/>
        </p:nvSpPr>
        <p:spPr>
          <a:xfrm>
            <a:off x="306570" y="1384199"/>
            <a:ext cx="3846515" cy="165292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1"/>
              </a:buClr>
              <a:buFont typeface="Arial" panose="020B0604020202020204" pitchFamily="34" charset="0"/>
              <a:buNone/>
              <a:defRPr sz="2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288925" indent="-288925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tx2"/>
              </a:buClr>
              <a:buFont typeface="Arial" panose="020B0604020202020204" pitchFamily="34" charset="0"/>
              <a:buChar char="»"/>
              <a:defRPr sz="2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517525" indent="-284163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tx2"/>
              </a:buClr>
              <a:buFont typeface="Arial" panose="020B0604020202020204" pitchFamily="34" charset="0"/>
              <a:buChar char="–"/>
              <a:defRPr sz="2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746125" indent="-290513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tx2"/>
              </a:buClr>
              <a:buFont typeface="Arial" panose="020B0604020202020204" pitchFamily="34" charset="0"/>
              <a:buChar char="›"/>
              <a:defRPr sz="20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974725" indent="-288925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tx2"/>
              </a:buClr>
              <a:buFont typeface="Arial" panose="020B0604020202020204" pitchFamily="34" charset="0"/>
              <a:buChar char="-"/>
              <a:defRPr sz="20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0000" indent="-457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70C0"/>
                </a:solidFill>
              </a:rPr>
              <a:t>Waterfall</a:t>
            </a:r>
          </a:p>
          <a:p>
            <a:pPr marL="360000" indent="-457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70C0"/>
                </a:solidFill>
              </a:rPr>
              <a:t>Agile</a:t>
            </a:r>
          </a:p>
          <a:p>
            <a:pPr marL="360000" indent="-457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70C0"/>
                </a:solidFill>
              </a:rPr>
              <a:t>Extreme Programming (XP)</a:t>
            </a:r>
          </a:p>
          <a:p>
            <a:pPr marL="360000" indent="-457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70C0"/>
                </a:solidFill>
              </a:rPr>
              <a:t>Spiral</a:t>
            </a:r>
          </a:p>
          <a:p>
            <a:pPr marL="360000" indent="-457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70C0"/>
                </a:solidFill>
              </a:rPr>
              <a:t>Lean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43BFD4B2-A122-4737-EB76-66BF4B101221}"/>
              </a:ext>
            </a:extLst>
          </p:cNvPr>
          <p:cNvSpPr txBox="1">
            <a:spLocks/>
          </p:cNvSpPr>
          <p:nvPr/>
        </p:nvSpPr>
        <p:spPr>
          <a:xfrm>
            <a:off x="306570" y="952549"/>
            <a:ext cx="3846515" cy="49244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1"/>
              </a:buClr>
              <a:buFont typeface="Arial" panose="020B0604020202020204" pitchFamily="34" charset="0"/>
              <a:buNone/>
              <a:defRPr sz="2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288925" indent="-288925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tx2"/>
              </a:buClr>
              <a:buFont typeface="Arial" panose="020B0604020202020204" pitchFamily="34" charset="0"/>
              <a:buChar char="»"/>
              <a:defRPr sz="2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517525" indent="-284163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tx2"/>
              </a:buClr>
              <a:buFont typeface="Arial" panose="020B0604020202020204" pitchFamily="34" charset="0"/>
              <a:buChar char="–"/>
              <a:defRPr sz="2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746125" indent="-290513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tx2"/>
              </a:buClr>
              <a:buFont typeface="Arial" panose="020B0604020202020204" pitchFamily="34" charset="0"/>
              <a:buChar char="›"/>
              <a:defRPr sz="20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974725" indent="-288925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tx2"/>
              </a:buClr>
              <a:buFont typeface="Arial" panose="020B0604020202020204" pitchFamily="34" charset="0"/>
              <a:buChar char="-"/>
              <a:defRPr sz="20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chemeClr val="accent3"/>
                </a:solidFill>
              </a:rPr>
              <a:t>Methodologies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ACEC43-3011-C4EA-9242-E0B16CFD4427}"/>
              </a:ext>
            </a:extLst>
          </p:cNvPr>
          <p:cNvSpPr txBox="1">
            <a:spLocks/>
          </p:cNvSpPr>
          <p:nvPr/>
        </p:nvSpPr>
        <p:spPr>
          <a:xfrm>
            <a:off x="306571" y="4035596"/>
            <a:ext cx="5105401" cy="21717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1"/>
              </a:buClr>
              <a:buFont typeface="Arial" panose="020B0604020202020204" pitchFamily="34" charset="0"/>
              <a:buNone/>
              <a:defRPr sz="2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288925" indent="-288925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tx2"/>
              </a:buClr>
              <a:buFont typeface="Arial" panose="020B0604020202020204" pitchFamily="34" charset="0"/>
              <a:buChar char="»"/>
              <a:defRPr sz="2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517525" indent="-284163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tx2"/>
              </a:buClr>
              <a:buFont typeface="Arial" panose="020B0604020202020204" pitchFamily="34" charset="0"/>
              <a:buChar char="–"/>
              <a:defRPr sz="2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746125" indent="-290513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tx2"/>
              </a:buClr>
              <a:buFont typeface="Arial" panose="020B0604020202020204" pitchFamily="34" charset="0"/>
              <a:buChar char="›"/>
              <a:defRPr sz="20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974725" indent="-288925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tx2"/>
              </a:buClr>
              <a:buFont typeface="Arial" panose="020B0604020202020204" pitchFamily="34" charset="0"/>
              <a:buChar char="-"/>
              <a:defRPr sz="20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0000" indent="-457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70C0"/>
                </a:solidFill>
              </a:rPr>
              <a:t>Scrum</a:t>
            </a:r>
          </a:p>
          <a:p>
            <a:pPr marL="360000" indent="-457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70C0"/>
                </a:solidFill>
              </a:rPr>
              <a:t>Kanban</a:t>
            </a:r>
          </a:p>
          <a:p>
            <a:pPr marL="360000" indent="-457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70C0"/>
                </a:solidFill>
              </a:rPr>
              <a:t>Feature Driven Development (FDD)</a:t>
            </a:r>
          </a:p>
          <a:p>
            <a:pPr marL="360000" indent="-457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rgbClr val="0070C0"/>
                </a:solidFill>
              </a:rPr>
              <a:t>SAFe</a:t>
            </a:r>
            <a:endParaRPr lang="en-US" sz="1400" dirty="0">
              <a:solidFill>
                <a:srgbClr val="0070C0"/>
              </a:solidFill>
            </a:endParaRPr>
          </a:p>
          <a:p>
            <a:pPr marL="360000" indent="-457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70C0"/>
                </a:solidFill>
              </a:rPr>
              <a:t>Disciplined Agile (DA)</a:t>
            </a:r>
          </a:p>
          <a:p>
            <a:pPr marL="360000" indent="-45720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140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392DD3C-4884-9E33-0C10-02C025BF8D2B}"/>
              </a:ext>
            </a:extLst>
          </p:cNvPr>
          <p:cNvSpPr txBox="1">
            <a:spLocks/>
          </p:cNvSpPr>
          <p:nvPr/>
        </p:nvSpPr>
        <p:spPr>
          <a:xfrm>
            <a:off x="306570" y="3574658"/>
            <a:ext cx="3846515" cy="49244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1"/>
              </a:buClr>
              <a:buFont typeface="Arial" panose="020B0604020202020204" pitchFamily="34" charset="0"/>
              <a:buNone/>
              <a:defRPr sz="2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288925" indent="-288925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tx2"/>
              </a:buClr>
              <a:buFont typeface="Arial" panose="020B0604020202020204" pitchFamily="34" charset="0"/>
              <a:buChar char="»"/>
              <a:defRPr sz="2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517525" indent="-284163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tx2"/>
              </a:buClr>
              <a:buFont typeface="Arial" panose="020B0604020202020204" pitchFamily="34" charset="0"/>
              <a:buChar char="–"/>
              <a:defRPr sz="2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746125" indent="-290513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tx2"/>
              </a:buClr>
              <a:buFont typeface="Arial" panose="020B0604020202020204" pitchFamily="34" charset="0"/>
              <a:buChar char="›"/>
              <a:defRPr sz="20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974725" indent="-288925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tx2"/>
              </a:buClr>
              <a:buFont typeface="Arial" panose="020B0604020202020204" pitchFamily="34" charset="0"/>
              <a:buChar char="-"/>
              <a:defRPr sz="20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chemeClr val="accent3"/>
                </a:solidFill>
              </a:rPr>
              <a:t>Frameworks</a:t>
            </a:r>
            <a:r>
              <a:rPr lang="en-US" sz="2000" dirty="0">
                <a:solidFill>
                  <a:srgbClr val="00B0F0"/>
                </a:solidFill>
              </a:rPr>
              <a:t> </a:t>
            </a:r>
          </a:p>
        </p:txBody>
      </p:sp>
      <p:pic>
        <p:nvPicPr>
          <p:cNvPr id="7" name="Picture 2" descr="Traditional vs Agile Project Management - Which one fits you?">
            <a:extLst>
              <a:ext uri="{FF2B5EF4-FFF2-40B4-BE49-F238E27FC236}">
                <a16:creationId xmlns:a16="http://schemas.microsoft.com/office/drawing/2014/main" id="{B12A2DA4-9984-FA3F-A6FA-A25C473487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5114" y="1200174"/>
            <a:ext cx="7140315" cy="4457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672E7FF4-FA8C-8326-4BFB-31BE94F9BFD3}"/>
              </a:ext>
            </a:extLst>
          </p:cNvPr>
          <p:cNvCxnSpPr/>
          <p:nvPr/>
        </p:nvCxnSpPr>
        <p:spPr>
          <a:xfrm rot="5400000">
            <a:off x="-215264" y="2650758"/>
            <a:ext cx="1828800" cy="179072"/>
          </a:xfrm>
          <a:prstGeom prst="bentConnector3">
            <a:avLst>
              <a:gd name="adj1" fmla="val 581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72255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79424" y="457200"/>
            <a:ext cx="11268075" cy="492443"/>
          </a:xfrm>
        </p:spPr>
        <p:txBody>
          <a:bodyPr/>
          <a:lstStyle/>
          <a:p>
            <a:r>
              <a:rPr lang="en-US" sz="3200" dirty="0"/>
              <a:t>Scrum Team and Roles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E30FB1F-8987-3229-1920-58707D653E69}"/>
              </a:ext>
            </a:extLst>
          </p:cNvPr>
          <p:cNvSpPr txBox="1">
            <a:spLocks/>
          </p:cNvSpPr>
          <p:nvPr/>
        </p:nvSpPr>
        <p:spPr>
          <a:xfrm>
            <a:off x="381000" y="1066800"/>
            <a:ext cx="11582400" cy="49244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1"/>
              </a:buClr>
              <a:buFont typeface="Arial" panose="020B0604020202020204" pitchFamily="34" charset="0"/>
              <a:buNone/>
              <a:defRPr sz="2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288925" indent="-288925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tx2"/>
              </a:buClr>
              <a:buFont typeface="Arial" panose="020B0604020202020204" pitchFamily="34" charset="0"/>
              <a:buChar char="»"/>
              <a:defRPr sz="2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517525" indent="-284163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tx2"/>
              </a:buClr>
              <a:buFont typeface="Arial" panose="020B0604020202020204" pitchFamily="34" charset="0"/>
              <a:buChar char="–"/>
              <a:defRPr sz="2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746125" indent="-290513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tx2"/>
              </a:buClr>
              <a:buFont typeface="Arial" panose="020B0604020202020204" pitchFamily="34" charset="0"/>
              <a:buChar char="›"/>
              <a:defRPr sz="20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974725" indent="-288925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tx2"/>
              </a:buClr>
              <a:buFont typeface="Arial" panose="020B0604020202020204" pitchFamily="34" charset="0"/>
              <a:buChar char="-"/>
              <a:defRPr sz="20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accent6">
                    <a:lumMod val="90000"/>
                    <a:lumOff val="10000"/>
                  </a:schemeClr>
                </a:solidFill>
              </a:rPr>
              <a:t>The Scrum Team is a group of individuals coming together to work towards a common goal. 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94868ED-D5B1-EFBE-6750-20E622AD4A51}"/>
              </a:ext>
            </a:extLst>
          </p:cNvPr>
          <p:cNvSpPr txBox="1">
            <a:spLocks/>
          </p:cNvSpPr>
          <p:nvPr/>
        </p:nvSpPr>
        <p:spPr>
          <a:xfrm>
            <a:off x="398443" y="1704975"/>
            <a:ext cx="2816646" cy="25146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1"/>
              </a:buClr>
              <a:buFont typeface="Arial" panose="020B0604020202020204" pitchFamily="34" charset="0"/>
              <a:buNone/>
              <a:defRPr sz="2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288925" indent="-288925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tx2"/>
              </a:buClr>
              <a:buFont typeface="Arial" panose="020B0604020202020204" pitchFamily="34" charset="0"/>
              <a:buChar char="»"/>
              <a:defRPr sz="2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517525" indent="-284163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tx2"/>
              </a:buClr>
              <a:buFont typeface="Arial" panose="020B0604020202020204" pitchFamily="34" charset="0"/>
              <a:buChar char="–"/>
              <a:defRPr sz="2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746125" indent="-290513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tx2"/>
              </a:buClr>
              <a:buFont typeface="Arial" panose="020B0604020202020204" pitchFamily="34" charset="0"/>
              <a:buChar char="›"/>
              <a:defRPr sz="20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974725" indent="-288925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tx2"/>
              </a:buClr>
              <a:buFont typeface="Arial" panose="020B0604020202020204" pitchFamily="34" charset="0"/>
              <a:buChar char="-"/>
              <a:defRPr sz="20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2"/>
              </a:buClr>
            </a:pPr>
            <a:r>
              <a:rPr lang="en-US" sz="1800" b="1" dirty="0">
                <a:solidFill>
                  <a:srgbClr val="0070C0"/>
                </a:solidFill>
              </a:rPr>
              <a:t>Scrum roles </a:t>
            </a:r>
            <a:r>
              <a:rPr lang="en-US" sz="1800" dirty="0">
                <a:solidFill>
                  <a:srgbClr val="0070C0"/>
                </a:solidFill>
              </a:rPr>
              <a:t>– </a:t>
            </a:r>
          </a:p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70C0"/>
                </a:solidFill>
              </a:rPr>
              <a:t>Product Owner</a:t>
            </a:r>
          </a:p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70C0"/>
                </a:solidFill>
              </a:rPr>
              <a:t>Scrum Master</a:t>
            </a:r>
          </a:p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70C0"/>
                </a:solidFill>
              </a:rPr>
              <a:t>Development Team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4261AA1-50FD-6234-5812-D9A28FF510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0" y="2133600"/>
            <a:ext cx="7458075" cy="3448050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D5C56BF-5204-5107-0A48-0A410BAACB46}"/>
              </a:ext>
            </a:extLst>
          </p:cNvPr>
          <p:cNvSpPr txBox="1">
            <a:spLocks/>
          </p:cNvSpPr>
          <p:nvPr/>
        </p:nvSpPr>
        <p:spPr>
          <a:xfrm>
            <a:off x="381000" y="4393767"/>
            <a:ext cx="2816646" cy="170223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1"/>
              </a:buClr>
              <a:buFont typeface="Arial" panose="020B0604020202020204" pitchFamily="34" charset="0"/>
              <a:buNone/>
              <a:defRPr sz="2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288925" indent="-288925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tx2"/>
              </a:buClr>
              <a:buFont typeface="Arial" panose="020B0604020202020204" pitchFamily="34" charset="0"/>
              <a:buChar char="»"/>
              <a:defRPr sz="2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517525" indent="-284163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tx2"/>
              </a:buClr>
              <a:buFont typeface="Arial" panose="020B0604020202020204" pitchFamily="34" charset="0"/>
              <a:buChar char="–"/>
              <a:defRPr sz="2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746125" indent="-290513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tx2"/>
              </a:buClr>
              <a:buFont typeface="Arial" panose="020B0604020202020204" pitchFamily="34" charset="0"/>
              <a:buChar char="›"/>
              <a:defRPr sz="20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974725" indent="-288925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tx2"/>
              </a:buClr>
              <a:buFont typeface="Arial" panose="020B0604020202020204" pitchFamily="34" charset="0"/>
              <a:buChar char="-"/>
              <a:defRPr sz="20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2"/>
              </a:buClr>
            </a:pPr>
            <a:r>
              <a:rPr lang="en-US" sz="1800" b="1" dirty="0">
                <a:solidFill>
                  <a:srgbClr val="0070C0"/>
                </a:solidFill>
              </a:rPr>
              <a:t>Traits of dev team -</a:t>
            </a:r>
            <a:r>
              <a:rPr lang="en-US" sz="1800" dirty="0">
                <a:solidFill>
                  <a:srgbClr val="0070C0"/>
                </a:solidFill>
              </a:rPr>
              <a:t> </a:t>
            </a:r>
          </a:p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70C0"/>
                </a:solidFill>
              </a:rPr>
              <a:t>Self Organizing</a:t>
            </a:r>
          </a:p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70C0"/>
                </a:solidFill>
              </a:rPr>
              <a:t>Cross Functional </a:t>
            </a:r>
          </a:p>
        </p:txBody>
      </p:sp>
    </p:spTree>
    <p:extLst>
      <p:ext uri="{BB962C8B-B14F-4D97-AF65-F5344CB8AC3E}">
        <p14:creationId xmlns:p14="http://schemas.microsoft.com/office/powerpoint/2010/main" val="33260148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79424" y="457200"/>
            <a:ext cx="11268075" cy="492443"/>
          </a:xfrm>
        </p:spPr>
        <p:txBody>
          <a:bodyPr/>
          <a:lstStyle/>
          <a:p>
            <a:r>
              <a:rPr lang="en-US" sz="3200" dirty="0"/>
              <a:t>Scrum Framework and Sprints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E30FB1F-8987-3229-1920-58707D653E69}"/>
              </a:ext>
            </a:extLst>
          </p:cNvPr>
          <p:cNvSpPr txBox="1">
            <a:spLocks/>
          </p:cNvSpPr>
          <p:nvPr/>
        </p:nvSpPr>
        <p:spPr>
          <a:xfrm>
            <a:off x="335774" y="1744473"/>
            <a:ext cx="4160025" cy="38862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1"/>
              </a:buClr>
              <a:buFont typeface="Arial" panose="020B0604020202020204" pitchFamily="34" charset="0"/>
              <a:buNone/>
              <a:defRPr sz="2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288925" indent="-288925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tx2"/>
              </a:buClr>
              <a:buFont typeface="Arial" panose="020B0604020202020204" pitchFamily="34" charset="0"/>
              <a:buChar char="»"/>
              <a:defRPr sz="2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517525" indent="-284163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tx2"/>
              </a:buClr>
              <a:buFont typeface="Arial" panose="020B0604020202020204" pitchFamily="34" charset="0"/>
              <a:buChar char="–"/>
              <a:defRPr sz="2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746125" indent="-290513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tx2"/>
              </a:buClr>
              <a:buFont typeface="Arial" panose="020B0604020202020204" pitchFamily="34" charset="0"/>
              <a:buChar char="›"/>
              <a:defRPr sz="20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974725" indent="-288925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tx2"/>
              </a:buClr>
              <a:buFont typeface="Arial" panose="020B0604020202020204" pitchFamily="34" charset="0"/>
              <a:buChar char="-"/>
              <a:defRPr sz="20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accent6">
                    <a:lumMod val="90000"/>
                    <a:lumOff val="10000"/>
                  </a:schemeClr>
                </a:solidFill>
              </a:rPr>
              <a:t>The Scrum framework is a </a:t>
            </a:r>
            <a:r>
              <a:rPr lang="en-US" sz="1600" dirty="0">
                <a:solidFill>
                  <a:schemeClr val="accent6">
                    <a:lumMod val="90000"/>
                    <a:lumOff val="10000"/>
                  </a:schemeClr>
                </a:solidFill>
                <a:highlight>
                  <a:srgbClr val="00FFFF"/>
                </a:highlight>
              </a:rPr>
              <a:t>lightweight, iterative </a:t>
            </a:r>
            <a:r>
              <a:rPr lang="en-US" sz="1600" dirty="0">
                <a:solidFill>
                  <a:schemeClr val="accent6">
                    <a:lumMod val="90000"/>
                    <a:lumOff val="10000"/>
                  </a:schemeClr>
                </a:solidFill>
              </a:rPr>
              <a:t>approach to software development.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accent6">
                    <a:lumMod val="90000"/>
                    <a:lumOff val="10000"/>
                  </a:schemeClr>
                </a:solidFill>
              </a:rPr>
              <a:t>It organizes work into </a:t>
            </a:r>
            <a:r>
              <a:rPr lang="en-US" sz="1600" dirty="0">
                <a:solidFill>
                  <a:schemeClr val="accent6">
                    <a:lumMod val="90000"/>
                    <a:lumOff val="10000"/>
                  </a:schemeClr>
                </a:solidFill>
                <a:highlight>
                  <a:srgbClr val="00FFFF"/>
                </a:highlight>
              </a:rPr>
              <a:t>small, manageable</a:t>
            </a:r>
            <a:r>
              <a:rPr lang="en-US" sz="1600" dirty="0">
                <a:solidFill>
                  <a:schemeClr val="accent6">
                    <a:lumMod val="90000"/>
                    <a:lumOff val="10000"/>
                  </a:schemeClr>
                </a:solidFill>
              </a:rPr>
              <a:t> pieces called ‘</a:t>
            </a:r>
            <a:r>
              <a:rPr lang="en-US" sz="1600" dirty="0">
                <a:solidFill>
                  <a:schemeClr val="accent6">
                    <a:lumMod val="90000"/>
                    <a:lumOff val="10000"/>
                  </a:schemeClr>
                </a:solidFill>
                <a:highlight>
                  <a:srgbClr val="00FFFF"/>
                </a:highlight>
              </a:rPr>
              <a:t>Sprints</a:t>
            </a:r>
            <a:r>
              <a:rPr lang="en-US" sz="1600" dirty="0">
                <a:solidFill>
                  <a:schemeClr val="accent6">
                    <a:lumMod val="90000"/>
                    <a:lumOff val="10000"/>
                  </a:schemeClr>
                </a:solidFill>
              </a:rPr>
              <a:t>', typically lasting 2-4 weeks. Within these sprints, cross-functional teams work on selected items from a </a:t>
            </a:r>
            <a:r>
              <a:rPr lang="en-US" sz="1600" dirty="0">
                <a:solidFill>
                  <a:schemeClr val="accent6">
                    <a:lumMod val="90000"/>
                    <a:lumOff val="10000"/>
                  </a:schemeClr>
                </a:solidFill>
                <a:highlight>
                  <a:srgbClr val="00FFFF"/>
                </a:highlight>
              </a:rPr>
              <a:t>prioritized</a:t>
            </a:r>
            <a:r>
              <a:rPr lang="en-US" sz="1600" dirty="0">
                <a:solidFill>
                  <a:schemeClr val="accent6">
                    <a:lumMod val="90000"/>
                    <a:lumOff val="10000"/>
                  </a:schemeClr>
                </a:solidFill>
              </a:rPr>
              <a:t> list of tasks, aiming to deliver working software.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accent6">
                    <a:lumMod val="90000"/>
                    <a:lumOff val="10000"/>
                  </a:schemeClr>
                </a:solidFill>
              </a:rPr>
              <a:t>Scrum emphasizes </a:t>
            </a:r>
            <a:r>
              <a:rPr lang="en-US" sz="1600" dirty="0">
                <a:solidFill>
                  <a:schemeClr val="accent6">
                    <a:lumMod val="90000"/>
                    <a:lumOff val="10000"/>
                  </a:schemeClr>
                </a:solidFill>
                <a:highlight>
                  <a:srgbClr val="00FFFF"/>
                </a:highlight>
              </a:rPr>
              <a:t>collaboration, flexibility</a:t>
            </a:r>
            <a:r>
              <a:rPr lang="en-US" sz="1600" dirty="0">
                <a:solidFill>
                  <a:schemeClr val="accent6">
                    <a:lumMod val="90000"/>
                    <a:lumOff val="10000"/>
                  </a:schemeClr>
                </a:solidFill>
              </a:rPr>
              <a:t>, and </a:t>
            </a:r>
            <a:r>
              <a:rPr lang="en-US" sz="1600" dirty="0">
                <a:solidFill>
                  <a:schemeClr val="accent6">
                    <a:lumMod val="90000"/>
                    <a:lumOff val="10000"/>
                  </a:schemeClr>
                </a:solidFill>
                <a:highlight>
                  <a:srgbClr val="00FFFF"/>
                </a:highlight>
              </a:rPr>
              <a:t>transparency </a:t>
            </a:r>
            <a:r>
              <a:rPr lang="en-US" sz="1600" dirty="0">
                <a:solidFill>
                  <a:schemeClr val="accent6">
                    <a:lumMod val="90000"/>
                    <a:lumOff val="10000"/>
                  </a:schemeClr>
                </a:solidFill>
              </a:rPr>
              <a:t>among team members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838F52-F585-1D1D-C6B5-D9F75A78EB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9544" y="5105400"/>
            <a:ext cx="1823778" cy="5252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267FD16-FCFA-757C-0CDB-DE8D7EAB60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1600" y="1485900"/>
            <a:ext cx="6821071" cy="4403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4745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79424" y="457200"/>
            <a:ext cx="11268075" cy="492443"/>
          </a:xfrm>
        </p:spPr>
        <p:txBody>
          <a:bodyPr/>
          <a:lstStyle/>
          <a:p>
            <a:r>
              <a:rPr lang="en-US" sz="3200" dirty="0"/>
              <a:t>Sprint Planning and Execution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EFC1A357-7EC1-0E0F-21AD-837C4D600C2D}"/>
              </a:ext>
            </a:extLst>
          </p:cNvPr>
          <p:cNvSpPr txBox="1">
            <a:spLocks/>
          </p:cNvSpPr>
          <p:nvPr/>
        </p:nvSpPr>
        <p:spPr>
          <a:xfrm>
            <a:off x="381000" y="1371600"/>
            <a:ext cx="4476988" cy="48006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1"/>
              </a:buClr>
              <a:buFont typeface="Arial" panose="020B0604020202020204" pitchFamily="34" charset="0"/>
              <a:buNone/>
              <a:defRPr sz="2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288925" indent="-288925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tx2"/>
              </a:buClr>
              <a:buFont typeface="Arial" panose="020B0604020202020204" pitchFamily="34" charset="0"/>
              <a:buChar char="»"/>
              <a:defRPr sz="2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517525" indent="-284163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tx2"/>
              </a:buClr>
              <a:buFont typeface="Arial" panose="020B0604020202020204" pitchFamily="34" charset="0"/>
              <a:buChar char="–"/>
              <a:defRPr sz="2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746125" indent="-290513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tx2"/>
              </a:buClr>
              <a:buFont typeface="Arial" panose="020B0604020202020204" pitchFamily="34" charset="0"/>
              <a:buChar char="›"/>
              <a:defRPr sz="20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974725" indent="-288925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tx2"/>
              </a:buClr>
              <a:buFont typeface="Arial" panose="020B0604020202020204" pitchFamily="34" charset="0"/>
              <a:buChar char="-"/>
              <a:defRPr sz="20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sz="16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Input</a:t>
            </a: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AutoNum type="arabicPeriod"/>
            </a:pPr>
            <a:r>
              <a:rPr lang="en-US" sz="1400" dirty="0">
                <a:solidFill>
                  <a:srgbClr val="0070C0"/>
                </a:solidFill>
                <a:latin typeface="Verdana" panose="020B0604030504040204" pitchFamily="34" charset="0"/>
              </a:rPr>
              <a:t>Product Backlog</a:t>
            </a: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AutoNum type="arabicPeriod"/>
            </a:pPr>
            <a:r>
              <a:rPr lang="en-US" sz="1400" dirty="0">
                <a:solidFill>
                  <a:srgbClr val="0070C0"/>
                </a:solidFill>
                <a:latin typeface="Verdana" panose="020B0604030504040204" pitchFamily="34" charset="0"/>
              </a:rPr>
              <a:t>Increment</a:t>
            </a: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AutoNum type="arabicPeriod"/>
            </a:pPr>
            <a:r>
              <a:rPr lang="en-US" sz="1400" dirty="0">
                <a:solidFill>
                  <a:srgbClr val="0070C0"/>
                </a:solidFill>
                <a:latin typeface="Verdana" panose="020B0604030504040204" pitchFamily="34" charset="0"/>
              </a:rPr>
              <a:t>Velocity</a:t>
            </a: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AutoNum type="arabicPeriod"/>
            </a:pPr>
            <a:r>
              <a:rPr lang="en-US" sz="1400" dirty="0">
                <a:solidFill>
                  <a:srgbClr val="0070C0"/>
                </a:solidFill>
                <a:latin typeface="Verdana" panose="020B0604030504040204" pitchFamily="34" charset="0"/>
              </a:rPr>
              <a:t>Capacity</a:t>
            </a: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AutoNum type="arabicPeriod"/>
            </a:pPr>
            <a:r>
              <a:rPr lang="en-US" sz="1400" dirty="0">
                <a:solidFill>
                  <a:srgbClr val="0070C0"/>
                </a:solidFill>
                <a:latin typeface="Verdana" panose="020B0604030504040204" pitchFamily="34" charset="0"/>
              </a:rPr>
              <a:t>Definition of Done</a:t>
            </a: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AutoNum type="arabicPeriod"/>
            </a:pPr>
            <a:r>
              <a:rPr lang="en-US" sz="1400" dirty="0">
                <a:solidFill>
                  <a:srgbClr val="0070C0"/>
                </a:solidFill>
                <a:latin typeface="Verdana" panose="020B0604030504040204" pitchFamily="34" charset="0"/>
              </a:rPr>
              <a:t>Improvement Items from Previous Sprint</a:t>
            </a:r>
          </a:p>
          <a:p>
            <a:pPr>
              <a:lnSpc>
                <a:spcPct val="110000"/>
              </a:lnSpc>
            </a:pPr>
            <a:r>
              <a:rPr lang="en-US" sz="16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Output</a:t>
            </a:r>
          </a:p>
          <a:p>
            <a:pPr>
              <a:lnSpc>
                <a:spcPct val="110000"/>
              </a:lnSpc>
              <a:buFont typeface="+mj-lt"/>
              <a:buAutoNum type="arabicPeriod"/>
            </a:pPr>
            <a:r>
              <a:rPr lang="en-US" sz="1400" dirty="0">
                <a:solidFill>
                  <a:srgbClr val="0070C0"/>
                </a:solidFill>
                <a:latin typeface="Verdana" panose="020B0604030504040204" pitchFamily="34" charset="0"/>
              </a:rPr>
              <a:t>Sprint Goal</a:t>
            </a:r>
          </a:p>
          <a:p>
            <a:pPr>
              <a:lnSpc>
                <a:spcPct val="110000"/>
              </a:lnSpc>
              <a:buFont typeface="+mj-lt"/>
              <a:buAutoNum type="arabicPeriod"/>
            </a:pPr>
            <a:r>
              <a:rPr lang="en-US" sz="1400" dirty="0">
                <a:solidFill>
                  <a:srgbClr val="0070C0"/>
                </a:solidFill>
                <a:latin typeface="Verdana" panose="020B0604030504040204" pitchFamily="34" charset="0"/>
              </a:rPr>
              <a:t>Sprint Backlog</a:t>
            </a:r>
            <a:endParaRPr lang="en-US" sz="1400" dirty="0">
              <a:solidFill>
                <a:srgbClr val="0070C0"/>
              </a:solidFill>
            </a:endParaRPr>
          </a:p>
        </p:txBody>
      </p:sp>
      <p:pic>
        <p:nvPicPr>
          <p:cNvPr id="3" name="Picture 2" descr="The Agile Team and what is a Backlog? What are they for and why are they  important? | Technical Information">
            <a:extLst>
              <a:ext uri="{FF2B5EF4-FFF2-40B4-BE49-F238E27FC236}">
                <a16:creationId xmlns:a16="http://schemas.microsoft.com/office/drawing/2014/main" id="{D8457555-50A1-3461-C970-170B778875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486400" y="1498460"/>
            <a:ext cx="6019800" cy="4576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8072725"/>
      </p:ext>
    </p:extLst>
  </p:cSld>
  <p:clrMapOvr>
    <a:masterClrMapping/>
  </p:clrMapOvr>
</p:sld>
</file>

<file path=ppt/theme/theme1.xml><?xml version="1.0" encoding="utf-8"?>
<a:theme xmlns:a="http://schemas.openxmlformats.org/drawingml/2006/main" name="01 - MIS Theme">
  <a:themeElements>
    <a:clrScheme name="Moody's Theme 4.0">
      <a:dk1>
        <a:srgbClr val="0028A0"/>
      </a:dk1>
      <a:lt1>
        <a:sysClr val="window" lastClr="FFFFFF"/>
      </a:lt1>
      <a:dk2>
        <a:srgbClr val="009FDF"/>
      </a:dk2>
      <a:lt2>
        <a:srgbClr val="000000"/>
      </a:lt2>
      <a:accent1>
        <a:srgbClr val="009775"/>
      </a:accent1>
      <a:accent2>
        <a:srgbClr val="41B6E6"/>
      </a:accent2>
      <a:accent3>
        <a:srgbClr val="0028A0"/>
      </a:accent3>
      <a:accent4>
        <a:srgbClr val="78BE20"/>
      </a:accent4>
      <a:accent5>
        <a:srgbClr val="75787B"/>
      </a:accent5>
      <a:accent6>
        <a:srgbClr val="002E5D"/>
      </a:accent6>
      <a:hlink>
        <a:srgbClr val="009FDF"/>
      </a:hlink>
      <a:folHlink>
        <a:srgbClr val="009FDF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5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>
          <a:spcAft>
            <a:spcPts val="1200"/>
          </a:spcAft>
          <a:defRPr sz="2000" dirty="0" err="1" smtClean="0">
            <a:solidFill>
              <a:schemeClr val="bg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S - Wide Format PPT Template (June 2023).potx" id="{D5BFE123-23FE-4A59-BBA4-78D325DFFDC7}" vid="{0A69CBE1-450C-4873-A2BF-8CD0A22CD95D}"/>
    </a:ext>
  </a:extLst>
</a:theme>
</file>

<file path=ppt/theme/theme2.xml><?xml version="1.0" encoding="utf-8"?>
<a:theme xmlns:a="http://schemas.openxmlformats.org/drawingml/2006/main" name="02 - AIE Regional Attributes Slide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IS - Wide Format PPT Template (June 2023).potx" id="{D5BFE123-23FE-4A59-BBA4-78D325DFFDC7}" vid="{000113B3-5DD2-4338-9A6D-425B29D63EB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SharedContentType xmlns="Microsoft.SharePoint.Taxonomy.ContentTypeSync" SourceId="49e4e80a-2d21-4888-87b5-4e049408ae07" ContentTypeId="0x010100CA2780897EC44B4ABE0B51D05B56050A" PreviousValue="false"/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a88d8a4327974442b48e715f1e4c3a46 xmlns="0c44d31d-cb5b-4076-93b8-054f5d294cd3">
      <Terms xmlns="http://schemas.microsoft.com/office/infopath/2007/PartnerControls">
        <TermInfo xmlns="http://schemas.microsoft.com/office/infopath/2007/PartnerControls">
          <TermName xmlns="http://schemas.microsoft.com/office/infopath/2007/PartnerControls">GLOBAL</TermName>
          <TermId xmlns="http://schemas.microsoft.com/office/infopath/2007/PartnerControls">4a7086c8-48a7-46b9-bc81-f2e1cae852bc</TermId>
        </TermInfo>
      </Terms>
    </a88d8a4327974442b48e715f1e4c3a46>
    <p645b97b08164dceb507322b6aa11964 xmlns="0c44d31d-cb5b-4076-93b8-054f5d294cd3">
      <Terms xmlns="http://schemas.microsoft.com/office/infopath/2007/PartnerControls">
        <TermInfo xmlns="http://schemas.microsoft.com/office/infopath/2007/PartnerControls">
          <TermName xmlns="http://schemas.microsoft.com/office/infopath/2007/PartnerControls">All</TermName>
          <TermId xmlns="http://schemas.microsoft.com/office/infopath/2007/PartnerControls">8ea407e7-c3bf-4b1b-8c15-24ffb9143432</TermId>
        </TermInfo>
      </Terms>
    </p645b97b08164dceb507322b6aa11964>
    <k83d64dcc1b74a5487f9809d12771bab xmlns="0c44d31d-cb5b-4076-93b8-054f5d294cd3">
      <Terms xmlns="http://schemas.microsoft.com/office/infopath/2007/PartnerControls"/>
    </k83d64dcc1b74a5487f9809d12771bab>
    <jc4e83390cfd4b45aec7bfcecc4386af xmlns="0c44d31d-cb5b-4076-93b8-054f5d294cd3">
      <Terms xmlns="http://schemas.microsoft.com/office/infopath/2007/PartnerControls">
        <TermInfo xmlns="http://schemas.microsoft.com/office/infopath/2007/PartnerControls">
          <TermName xmlns="http://schemas.microsoft.com/office/infopath/2007/PartnerControls">ALL</TermName>
          <TermId xmlns="http://schemas.microsoft.com/office/infopath/2007/PartnerControls">5f992a21-ac54-4dcf-af8a-0bf8e78af6c5</TermId>
        </TermInfo>
      </Terms>
    </jc4e83390cfd4b45aec7bfcecc4386af>
    <e82e86e0a2ed427684d069bcd95effdc xmlns="0c44d31d-cb5b-4076-93b8-054f5d294cd3">
      <Terms xmlns="http://schemas.microsoft.com/office/infopath/2007/PartnerControls">
        <TermInfo xmlns="http://schemas.microsoft.com/office/infopath/2007/PartnerControls">
          <TermName xmlns="http://schemas.microsoft.com/office/infopath/2007/PartnerControls">GLOBAL</TermName>
          <TermId xmlns="http://schemas.microsoft.com/office/infopath/2007/PartnerControls">b4cc810a-74ce-40f7-b720-f26ee4382495</TermId>
        </TermInfo>
      </Terms>
    </e82e86e0a2ed427684d069bcd95effdc>
    <TaxCatchAll xmlns="0c44d31d-cb5b-4076-93b8-054f5d294cd3">
      <Value>475</Value>
      <Value>474</Value>
      <Value>6</Value>
      <Value>5</Value>
      <Value>4</Value>
      <Value>3</Value>
      <Value>2</Value>
      <Value>1</Value>
    </TaxCatchAll>
    <o8640ef69a9c434182b3676786bddae8 xmlns="0c44d31d-cb5b-4076-93b8-054f5d294cd3">
      <Terms xmlns="http://schemas.microsoft.com/office/infopath/2007/PartnerControls">
        <TermInfo xmlns="http://schemas.microsoft.com/office/infopath/2007/PartnerControls">
          <TermName xmlns="http://schemas.microsoft.com/office/infopath/2007/PartnerControls">ALL</TermName>
          <TermId xmlns="http://schemas.microsoft.com/office/infopath/2007/PartnerControls">93c32226-f91d-4f41-9d52-983dc3674cc0</TermId>
        </TermInfo>
      </Terms>
    </o8640ef69a9c434182b3676786bddae8>
    <k48b1a92f7d3404eb3cb86528384d5dc xmlns="0c44d31d-cb5b-4076-93b8-054f5d294cd3">
      <Terms xmlns="http://schemas.microsoft.com/office/infopath/2007/PartnerControls">
        <TermInfo xmlns="http://schemas.microsoft.com/office/infopath/2007/PartnerControls">
          <TermName xmlns="http://schemas.microsoft.com/office/infopath/2007/PartnerControls">ALL</TermName>
          <TermId xmlns="http://schemas.microsoft.com/office/infopath/2007/PartnerControls">b0a0d687-d457-42c6-9091-12f8e396f43a</TermId>
        </TermInfo>
      </Terms>
    </k48b1a92f7d3404eb3cb86528384d5dc>
    <d8b1ba8dbf4c470f912e2473519c0148 xmlns="0c44d31d-cb5b-4076-93b8-054f5d294cd3">
      <Terms xmlns="http://schemas.microsoft.com/office/infopath/2007/PartnerControls"/>
    </d8b1ba8dbf4c470f912e2473519c0148>
    <c379696c9565409c8144e3702f4816af xmlns="0c44d31d-cb5b-4076-93b8-054f5d294cd3">
      <Terms xmlns="http://schemas.microsoft.com/office/infopath/2007/PartnerControls"/>
    </c379696c9565409c8144e3702f4816af>
    <h1a35eb13b0247efb9c1ac7bf870ac0a xmlns="0c44d31d-cb5b-4076-93b8-054f5d294cd3">
      <Terms xmlns="http://schemas.microsoft.com/office/infopath/2007/PartnerControls">
        <TermInfo xmlns="http://schemas.microsoft.com/office/infopath/2007/PartnerControls">
          <TermName xmlns="http://schemas.microsoft.com/office/infopath/2007/PartnerControls">GLOBAL</TermName>
          <TermId xmlns="http://schemas.microsoft.com/office/infopath/2007/PartnerControls">79d4e7a2-01d3-4e5e-90d1-38544b15d994</TermId>
        </TermInfo>
      </Terms>
    </h1a35eb13b0247efb9c1ac7bf870ac0a>
    <i6fea4bdc30d49e381cca9cb3959324b xmlns="0c44d31d-cb5b-4076-93b8-054f5d294cd3">
      <Terms xmlns="http://schemas.microsoft.com/office/infopath/2007/PartnerControls">
        <TermInfo xmlns="http://schemas.microsoft.com/office/infopath/2007/PartnerControls">
          <TermName xmlns="http://schemas.microsoft.com/office/infopath/2007/PartnerControls">ALL</TermName>
          <TermId xmlns="http://schemas.microsoft.com/office/infopath/2007/PartnerControls">482e0f2e-6a2d-4818-9000-0c02a8ea916d</TermId>
        </TermInfo>
      </Terms>
    </i6fea4bdc30d49e381cca9cb3959324b>
  </documentManagement>
</p:properties>
</file>

<file path=customXml/item4.xml><?xml version="1.0" encoding="utf-8"?>
<ct:contentTypeSchema xmlns:ct="http://schemas.microsoft.com/office/2006/metadata/contentType" xmlns:ma="http://schemas.microsoft.com/office/2006/metadata/properties/metaAttributes" ct:_="" ma:_="" ma:contentTypeName="Generic Documents" ma:contentTypeID="0x010100CA2780897EC44B4ABE0B51D05B56050A00B70FB7D55ECD854A8D2EA47ADB0D02E4" ma:contentTypeVersion="13" ma:contentTypeDescription="" ma:contentTypeScope="" ma:versionID="69ac0556089be82034f9b1150d106447">
  <xsd:schema xmlns:xsd="http://www.w3.org/2001/XMLSchema" xmlns:xs="http://www.w3.org/2001/XMLSchema" xmlns:p="http://schemas.microsoft.com/office/2006/metadata/properties" xmlns:ns2="0c44d31d-cb5b-4076-93b8-054f5d294cd3" targetNamespace="http://schemas.microsoft.com/office/2006/metadata/properties" ma:root="true" ma:fieldsID="301de0195ec8913de0e88de05eb05894" ns2:_="">
    <xsd:import namespace="0c44d31d-cb5b-4076-93b8-054f5d294cd3"/>
    <xsd:element name="properties">
      <xsd:complexType>
        <xsd:sequence>
          <xsd:element name="documentManagement">
            <xsd:complexType>
              <xsd:all>
                <xsd:element ref="ns2:e82e86e0a2ed427684d069bcd95effdc" minOccurs="0"/>
                <xsd:element ref="ns2:TaxCatchAll" minOccurs="0"/>
                <xsd:element ref="ns2:TaxCatchAllLabel" minOccurs="0"/>
                <xsd:element ref="ns2:h1a35eb13b0247efb9c1ac7bf870ac0a" minOccurs="0"/>
                <xsd:element ref="ns2:a88d8a4327974442b48e715f1e4c3a46" minOccurs="0"/>
                <xsd:element ref="ns2:i6fea4bdc30d49e381cca9cb3959324b" minOccurs="0"/>
                <xsd:element ref="ns2:o8640ef69a9c434182b3676786bddae8" minOccurs="0"/>
                <xsd:element ref="ns2:jc4e83390cfd4b45aec7bfcecc4386af" minOccurs="0"/>
                <xsd:element ref="ns2:k48b1a92f7d3404eb3cb86528384d5dc" minOccurs="0"/>
                <xsd:element ref="ns2:p645b97b08164dceb507322b6aa11964" minOccurs="0"/>
                <xsd:element ref="ns2:k83d64dcc1b74a5487f9809d12771bab" minOccurs="0"/>
                <xsd:element ref="ns2:d8b1ba8dbf4c470f912e2473519c0148" minOccurs="0"/>
                <xsd:element ref="ns2:c379696c9565409c8144e3702f4816af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c44d31d-cb5b-4076-93b8-054f5d294cd3" elementFormDefault="qualified">
    <xsd:import namespace="http://schemas.microsoft.com/office/2006/documentManagement/types"/>
    <xsd:import namespace="http://schemas.microsoft.com/office/infopath/2007/PartnerControls"/>
    <xsd:element name="e82e86e0a2ed427684d069bcd95effdc" ma:index="8" ma:taxonomy="true" ma:internalName="e82e86e0a2ed427684d069bcd95effdc" ma:taxonomyFieldName="City" ma:displayName="City" ma:readOnly="false" ma:default="1;#GLOBAL|b4cc810a-74ce-40f7-b720-f26ee4382495" ma:fieldId="{e82e86e0-a2ed-4276-84d0-69bcd95effdc}" ma:taxonomyMulti="true" ma:sspId="49e4e80a-2d21-4888-87b5-4e049408ae07" ma:termSetId="88dc9a1f-376e-4efc-88b4-826ef12039cc" ma:anchorId="64253922-d09d-406a-a951-c2c3549ab2f1" ma:open="false" ma:isKeyword="false">
      <xsd:complexType>
        <xsd:sequence>
          <xsd:element ref="pc:Terms" minOccurs="0" maxOccurs="1"/>
        </xsd:sequence>
      </xsd:complexType>
    </xsd:element>
    <xsd:element name="TaxCatchAll" ma:index="9" nillable="true" ma:displayName="Taxonomy Catch All Column" ma:hidden="true" ma:list="{b4455b0c-68d6-4621-b525-613ce193fb09}" ma:internalName="TaxCatchAll" ma:showField="CatchAllData" ma:web="cbaf9853-6ced-4ba0-b875-d9f65f80c2a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0" nillable="true" ma:displayName="Taxonomy Catch All Column1" ma:hidden="true" ma:list="{b4455b0c-68d6-4621-b525-613ce193fb09}" ma:internalName="TaxCatchAllLabel" ma:readOnly="true" ma:showField="CatchAllDataLabel" ma:web="cbaf9853-6ced-4ba0-b875-d9f65f80c2a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h1a35eb13b0247efb9c1ac7bf870ac0a" ma:index="12" ma:taxonomy="true" ma:internalName="h1a35eb13b0247efb9c1ac7bf870ac0a" ma:taxonomyFieldName="Country" ma:displayName="Country" ma:readOnly="false" ma:default="2;#GLOBAL|79d4e7a2-01d3-4e5e-90d1-38544b15d994" ma:fieldId="{11a35eb1-3b02-47ef-b9c1-ac7bf870ac0a}" ma:taxonomyMulti="true" ma:sspId="49e4e80a-2d21-4888-87b5-4e049408ae07" ma:termSetId="88dc9a1f-376e-4efc-88b4-826ef12039cc" ma:anchorId="a85e8480-32a8-4049-aa0c-b8956a1751fe" ma:open="false" ma:isKeyword="false">
      <xsd:complexType>
        <xsd:sequence>
          <xsd:element ref="pc:Terms" minOccurs="0" maxOccurs="1"/>
        </xsd:sequence>
      </xsd:complexType>
    </xsd:element>
    <xsd:element name="a88d8a4327974442b48e715f1e4c3a46" ma:index="14" ma:taxonomy="true" ma:internalName="a88d8a4327974442b48e715f1e4c3a46" ma:taxonomyFieldName="Region" ma:displayName="Region" ma:readOnly="false" ma:default="3;#GLOBAL|4a7086c8-48a7-46b9-bc81-f2e1cae852bc" ma:fieldId="{a88d8a43-2797-4442-b48e-715f1e4c3a46}" ma:taxonomyMulti="true" ma:sspId="49e4e80a-2d21-4888-87b5-4e049408ae07" ma:termSetId="48b8633c-881e-45b9-9f94-6c178089bc18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6fea4bdc30d49e381cca9cb3959324b" ma:index="16" ma:taxonomy="true" ma:internalName="i6fea4bdc30d49e381cca9cb3959324b" ma:taxonomyFieldName="Organization_x0020_Department" ma:displayName="Department" ma:readOnly="false" ma:default="4;#ALL|482e0f2e-6a2d-4818-9000-0c02a8ea916d" ma:fieldId="{26fea4bd-c30d-49e3-81cc-a9cb3959324b}" ma:sspId="49e4e80a-2d21-4888-87b5-4e049408ae07" ma:termSetId="898717fe-6fb5-4624-baf1-10a7ed4933c5" ma:anchorId="1badf2fb-fe9f-4894-be36-fecfe3f4410e" ma:open="false" ma:isKeyword="false">
      <xsd:complexType>
        <xsd:sequence>
          <xsd:element ref="pc:Terms" minOccurs="0" maxOccurs="1"/>
        </xsd:sequence>
      </xsd:complexType>
    </xsd:element>
    <xsd:element name="o8640ef69a9c434182b3676786bddae8" ma:index="18" nillable="true" ma:taxonomy="true" ma:internalName="o8640ef69a9c434182b3676786bddae8" ma:taxonomyFieldName="Department_x0020_Audience" ma:displayName="Department Audience" ma:readOnly="false" ma:default="475;#ALL|93c32226-f91d-4f41-9d52-983dc3674cc0" ma:fieldId="{88640ef6-9a9c-4341-82b3-676786bddae8}" ma:sspId="49e4e80a-2d21-4888-87b5-4e049408ae07" ma:termSetId="898717fe-6fb5-4624-baf1-10a7ed4933c5" ma:anchorId="2f3df7d6-d873-4699-b233-f003833c1e44" ma:open="false" ma:isKeyword="false">
      <xsd:complexType>
        <xsd:sequence>
          <xsd:element ref="pc:Terms" minOccurs="0" maxOccurs="1"/>
        </xsd:sequence>
      </xsd:complexType>
    </xsd:element>
    <xsd:element name="jc4e83390cfd4b45aec7bfcecc4386af" ma:index="20" ma:taxonomy="true" ma:internalName="jc4e83390cfd4b45aec7bfcecc4386af" ma:taxonomyFieldName="Line_x0020_of_x0020_Business" ma:displayName="Line of Business" ma:default="" ma:fieldId="{3c4e8339-0cfd-4b45-aec7-bfcecc4386af}" ma:taxonomyMulti="true" ma:sspId="49e4e80a-2d21-4888-87b5-4e049408ae07" ma:termSetId="898717fe-6fb5-4624-baf1-10a7ed4933c5" ma:anchorId="ad732768-0cad-4eb9-a5fd-89df38b42fb7" ma:open="false" ma:isKeyword="false">
      <xsd:complexType>
        <xsd:sequence>
          <xsd:element ref="pc:Terms" minOccurs="0" maxOccurs="1"/>
        </xsd:sequence>
      </xsd:complexType>
    </xsd:element>
    <xsd:element name="k48b1a92f7d3404eb3cb86528384d5dc" ma:index="22" nillable="true" ma:taxonomy="true" ma:internalName="k48b1a92f7d3404eb3cb86528384d5dc" ma:taxonomyFieldName="LOB_x0020_Audience" ma:displayName="LOB Audience" ma:readOnly="false" ma:default="474;#ALL|b0a0d687-d457-42c6-9091-12f8e396f43a" ma:fieldId="{448b1a92-f7d3-404e-b3cb-86528384d5dc}" ma:sspId="49e4e80a-2d21-4888-87b5-4e049408ae07" ma:termSetId="898717fe-6fb5-4624-baf1-10a7ed4933c5" ma:anchorId="3deb1ea9-b215-40ec-91f3-41bbbcf3dea2" ma:open="false" ma:isKeyword="false">
      <xsd:complexType>
        <xsd:sequence>
          <xsd:element ref="pc:Terms" minOccurs="0" maxOccurs="1"/>
        </xsd:sequence>
      </xsd:complexType>
    </xsd:element>
    <xsd:element name="p645b97b08164dceb507322b6aa11964" ma:index="24" ma:taxonomy="true" ma:internalName="p645b97b08164dceb507322b6aa11964" ma:taxonomyFieldName="Entity" ma:displayName="Entity" ma:readOnly="false" ma:default="6;#All|8ea407e7-c3bf-4b1b-8c15-24ffb9143432" ma:fieldId="{9645b97b-0816-4dce-b507-322b6aa11964}" ma:sspId="49e4e80a-2d21-4888-87b5-4e049408ae07" ma:termSetId="8ddf4c13-287b-4ed1-b428-2f7293fcbb32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k83d64dcc1b74a5487f9809d12771bab" ma:index="26" nillable="true" ma:taxonomy="true" ma:internalName="k83d64dcc1b74a5487f9809d12771bab" ma:taxonomyFieldName="ContentSource" ma:displayName="Content Source" ma:readOnly="false" ma:default="" ma:fieldId="{483d64dc-c1b7-4a54-87f9-809d12771bab}" ma:sspId="49e4e80a-2d21-4888-87b5-4e049408ae07" ma:termSetId="898717fe-6fb5-4624-baf1-10a7ed4933c5" ma:anchorId="04367a7e-082c-4b71-956b-9f24001d6ebd" ma:open="false" ma:isKeyword="false">
      <xsd:complexType>
        <xsd:sequence>
          <xsd:element ref="pc:Terms" minOccurs="0" maxOccurs="1"/>
        </xsd:sequence>
      </xsd:complexType>
    </xsd:element>
    <xsd:element name="d8b1ba8dbf4c470f912e2473519c0148" ma:index="28" nillable="true" ma:taxonomy="true" ma:internalName="d8b1ba8dbf4c470f912e2473519c0148" ma:taxonomyFieldName="Generic_x0020_Category" ma:displayName="Generic Category" ma:readOnly="false" ma:default="530;#ALL|e56b33bb-84cc-42ce-bf95-8a8f7f5d01df" ma:fieldId="{d8b1ba8d-bf4c-470f-912e-2473519c0148}" ma:sspId="49e4e80a-2d21-4888-87b5-4e049408ae07" ma:termSetId="898717fe-6fb5-4624-baf1-10a7ed4933c5" ma:anchorId="d4d32850-c67b-430d-8ba7-13459fe14558" ma:open="false" ma:isKeyword="false">
      <xsd:complexType>
        <xsd:sequence>
          <xsd:element ref="pc:Terms" minOccurs="0" maxOccurs="1"/>
        </xsd:sequence>
      </xsd:complexType>
    </xsd:element>
    <xsd:element name="c379696c9565409c8144e3702f4816af" ma:index="30" nillable="true" ma:taxonomy="true" ma:internalName="c379696c9565409c8144e3702f4816af" ma:taxonomyFieldName="Generic_x0020_Type" ma:displayName="Generic Type" ma:readOnly="false" ma:default="531;#ALL|7da9c14e-4efc-49f9-aa75-526cdc85a505" ma:fieldId="{c379696c-9565-409c-8144-e3702f4816af}" ma:taxonomyMulti="true" ma:sspId="49e4e80a-2d21-4888-87b5-4e049408ae07" ma:termSetId="898717fe-6fb5-4624-baf1-10a7ed4933c5" ma:anchorId="f90d9258-d5fa-43cf-a73b-52f35acb5cdf" ma:open="false" ma:isKeyword="false">
      <xsd:complexType>
        <xsd:sequence>
          <xsd:element ref="pc:Terms" minOccurs="0" maxOccurs="1"/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9D2C3C6-2CB8-4F55-947A-7B3EA9CCB2D6}">
  <ds:schemaRefs>
    <ds:schemaRef ds:uri="Microsoft.SharePoint.Taxonomy.ContentTypeSync"/>
  </ds:schemaRefs>
</ds:datastoreItem>
</file>

<file path=customXml/itemProps2.xml><?xml version="1.0" encoding="utf-8"?>
<ds:datastoreItem xmlns:ds="http://schemas.openxmlformats.org/officeDocument/2006/customXml" ds:itemID="{C43FE5FB-E4AA-4C4E-B50E-E97BF82E178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1164474-BD9A-4265-8F80-3D1C333A04F3}">
  <ds:schemaRefs>
    <ds:schemaRef ds:uri="http://schemas.microsoft.com/office/2006/metadata/properties"/>
    <ds:schemaRef ds:uri="http://schemas.microsoft.com/office/infopath/2007/PartnerControls"/>
    <ds:schemaRef ds:uri="0c44d31d-cb5b-4076-93b8-054f5d294cd3"/>
  </ds:schemaRefs>
</ds:datastoreItem>
</file>

<file path=customXml/itemProps4.xml><?xml version="1.0" encoding="utf-8"?>
<ds:datastoreItem xmlns:ds="http://schemas.openxmlformats.org/officeDocument/2006/customXml" ds:itemID="{C9E25BB2-B638-4710-8CE4-71CEE839B82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c44d31d-cb5b-4076-93b8-054f5d294cd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MIS - Wide Format PPT Template</Template>
  <TotalTime>0</TotalTime>
  <Words>530</Words>
  <Application>Microsoft Office PowerPoint</Application>
  <PresentationFormat>Widescreen</PresentationFormat>
  <Paragraphs>104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arial</vt:lpstr>
      <vt:lpstr>arial</vt:lpstr>
      <vt:lpstr>Calibri</vt:lpstr>
      <vt:lpstr>Merriweather</vt:lpstr>
      <vt:lpstr>Verdana</vt:lpstr>
      <vt:lpstr>Wingdings</vt:lpstr>
      <vt:lpstr>01 - MIS Theme</vt:lpstr>
      <vt:lpstr>02 - AIE Regional Attributes Slides</vt:lpstr>
      <vt:lpstr>All Things Agile</vt:lpstr>
      <vt:lpstr>Agenda</vt:lpstr>
      <vt:lpstr>Introduction to Agile</vt:lpstr>
      <vt:lpstr>Core Agile Values</vt:lpstr>
      <vt:lpstr>Agile Principles</vt:lpstr>
      <vt:lpstr>Methodologies and Frameworks</vt:lpstr>
      <vt:lpstr>Scrum Team and Roles</vt:lpstr>
      <vt:lpstr>Scrum Framework and Sprints</vt:lpstr>
      <vt:lpstr>Sprint Planning and Execution</vt:lpstr>
      <vt:lpstr>Scrum Ceremonies</vt:lpstr>
      <vt:lpstr>Minimum viable product</vt:lpstr>
      <vt:lpstr>User Stories</vt:lpstr>
      <vt:lpstr>Agile Estimations</vt:lpstr>
      <vt:lpstr>Continuous Integration, Continuous Delivery</vt:lpstr>
      <vt:lpstr>PowerPoint Presentation</vt:lpstr>
    </vt:vector>
  </TitlesOfParts>
  <Company>Moodys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creator>Amrit Mehra (MIS)</dc:creator>
  <cp:lastModifiedBy>Vikram Singh Shekhawat (MIS)</cp:lastModifiedBy>
  <cp:revision>1</cp:revision>
  <dcterms:created xsi:type="dcterms:W3CDTF">2023-08-04T09:32:20Z</dcterms:created>
  <dcterms:modified xsi:type="dcterms:W3CDTF">2023-08-12T08:54:06Z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epartment Audience">
    <vt:lpwstr>475;#ALL|93c32226-f91d-4f41-9d52-983dc3674cc0</vt:lpwstr>
  </property>
  <property fmtid="{D5CDD505-2E9C-101B-9397-08002B2CF9AE}" pid="3" name="Entity">
    <vt:lpwstr>6;#All|8ea407e7-c3bf-4b1b-8c15-24ffb9143432</vt:lpwstr>
  </property>
  <property fmtid="{D5CDD505-2E9C-101B-9397-08002B2CF9AE}" pid="4" name="Region">
    <vt:lpwstr>3;#GLOBAL|4a7086c8-48a7-46b9-bc81-f2e1cae852bc</vt:lpwstr>
  </property>
  <property fmtid="{D5CDD505-2E9C-101B-9397-08002B2CF9AE}" pid="5" name="ContentTypeId">
    <vt:lpwstr>0x010100CA2780897EC44B4ABE0B51D05B56050A00B70FB7D55ECD854A8D2EA47ADB0D02E4</vt:lpwstr>
  </property>
  <property fmtid="{D5CDD505-2E9C-101B-9397-08002B2CF9AE}" pid="6" name="ContentSource">
    <vt:lpwstr/>
  </property>
  <property fmtid="{D5CDD505-2E9C-101B-9397-08002B2CF9AE}" pid="7" name="Generic Type">
    <vt:lpwstr/>
  </property>
  <property fmtid="{D5CDD505-2E9C-101B-9397-08002B2CF9AE}" pid="8" name="Organization Department">
    <vt:lpwstr>4;#ALL|482e0f2e-6a2d-4818-9000-0c02a8ea916d</vt:lpwstr>
  </property>
  <property fmtid="{D5CDD505-2E9C-101B-9397-08002B2CF9AE}" pid="9" name="Line of Business">
    <vt:lpwstr>5;#ALL|5f992a21-ac54-4dcf-af8a-0bf8e78af6c5</vt:lpwstr>
  </property>
  <property fmtid="{D5CDD505-2E9C-101B-9397-08002B2CF9AE}" pid="10" name="LOB Audience">
    <vt:lpwstr>474;#ALL|b0a0d687-d457-42c6-9091-12f8e396f43a</vt:lpwstr>
  </property>
  <property fmtid="{D5CDD505-2E9C-101B-9397-08002B2CF9AE}" pid="11" name="Country">
    <vt:lpwstr>2;#GLOBAL|79d4e7a2-01d3-4e5e-90d1-38544b15d994</vt:lpwstr>
  </property>
  <property fmtid="{D5CDD505-2E9C-101B-9397-08002B2CF9AE}" pid="12" name="Generic Category">
    <vt:lpwstr/>
  </property>
  <property fmtid="{D5CDD505-2E9C-101B-9397-08002B2CF9AE}" pid="13" name="City">
    <vt:lpwstr>1;#GLOBAL|b4cc810a-74ce-40f7-b720-f26ee4382495</vt:lpwstr>
  </property>
</Properties>
</file>